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mp4"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handoutMasterIdLst>
    <p:handoutMasterId r:id="rId13"/>
  </p:handoutMasterIdLst>
  <p:sldIdLst>
    <p:sldId id="358" r:id="rId2"/>
    <p:sldId id="360" r:id="rId3"/>
    <p:sldId id="359" r:id="rId4"/>
    <p:sldId id="361" r:id="rId5"/>
    <p:sldId id="362" r:id="rId6"/>
    <p:sldId id="368" r:id="rId7"/>
    <p:sldId id="369" r:id="rId8"/>
    <p:sldId id="370" r:id="rId9"/>
    <p:sldId id="480" r:id="rId10"/>
    <p:sldId id="377" r:id="rId11"/>
  </p:sldIdLst>
  <p:sldSz cx="9906000" cy="6858000" type="A4"/>
  <p:notesSz cx="6797675" cy="9926638"/>
  <p:defaultTextStyle>
    <a:defPPr>
      <a:defRPr lang="en-US"/>
    </a:defPPr>
    <a:lvl1pPr marL="0" algn="l" defTabSz="402284" rtl="0" eaLnBrk="1" latinLnBrk="0" hangingPunct="1">
      <a:defRPr sz="1600" kern="1200">
        <a:solidFill>
          <a:schemeClr val="tx1"/>
        </a:solidFill>
        <a:latin typeface="+mn-lt"/>
        <a:ea typeface="+mn-ea"/>
        <a:cs typeface="+mn-cs"/>
      </a:defRPr>
    </a:lvl1pPr>
    <a:lvl2pPr marL="402284" algn="l" defTabSz="402284" rtl="0" eaLnBrk="1" latinLnBrk="0" hangingPunct="1">
      <a:defRPr sz="1600" kern="1200">
        <a:solidFill>
          <a:schemeClr val="tx1"/>
        </a:solidFill>
        <a:latin typeface="+mn-lt"/>
        <a:ea typeface="+mn-ea"/>
        <a:cs typeface="+mn-cs"/>
      </a:defRPr>
    </a:lvl2pPr>
    <a:lvl3pPr marL="804569" algn="l" defTabSz="402284" rtl="0" eaLnBrk="1" latinLnBrk="0" hangingPunct="1">
      <a:defRPr sz="1600" kern="1200">
        <a:solidFill>
          <a:schemeClr val="tx1"/>
        </a:solidFill>
        <a:latin typeface="+mn-lt"/>
        <a:ea typeface="+mn-ea"/>
        <a:cs typeface="+mn-cs"/>
      </a:defRPr>
    </a:lvl3pPr>
    <a:lvl4pPr marL="1206855" algn="l" defTabSz="402284" rtl="0" eaLnBrk="1" latinLnBrk="0" hangingPunct="1">
      <a:defRPr sz="1600" kern="1200">
        <a:solidFill>
          <a:schemeClr val="tx1"/>
        </a:solidFill>
        <a:latin typeface="+mn-lt"/>
        <a:ea typeface="+mn-ea"/>
        <a:cs typeface="+mn-cs"/>
      </a:defRPr>
    </a:lvl4pPr>
    <a:lvl5pPr marL="1609139" algn="l" defTabSz="402284" rtl="0" eaLnBrk="1" latinLnBrk="0" hangingPunct="1">
      <a:defRPr sz="1600" kern="1200">
        <a:solidFill>
          <a:schemeClr val="tx1"/>
        </a:solidFill>
        <a:latin typeface="+mn-lt"/>
        <a:ea typeface="+mn-ea"/>
        <a:cs typeface="+mn-cs"/>
      </a:defRPr>
    </a:lvl5pPr>
    <a:lvl6pPr marL="2011423" algn="l" defTabSz="402284" rtl="0" eaLnBrk="1" latinLnBrk="0" hangingPunct="1">
      <a:defRPr sz="1600" kern="1200">
        <a:solidFill>
          <a:schemeClr val="tx1"/>
        </a:solidFill>
        <a:latin typeface="+mn-lt"/>
        <a:ea typeface="+mn-ea"/>
        <a:cs typeface="+mn-cs"/>
      </a:defRPr>
    </a:lvl6pPr>
    <a:lvl7pPr marL="2413708" algn="l" defTabSz="402284" rtl="0" eaLnBrk="1" latinLnBrk="0" hangingPunct="1">
      <a:defRPr sz="1600" kern="1200">
        <a:solidFill>
          <a:schemeClr val="tx1"/>
        </a:solidFill>
        <a:latin typeface="+mn-lt"/>
        <a:ea typeface="+mn-ea"/>
        <a:cs typeface="+mn-cs"/>
      </a:defRPr>
    </a:lvl7pPr>
    <a:lvl8pPr marL="2815992" algn="l" defTabSz="402284" rtl="0" eaLnBrk="1" latinLnBrk="0" hangingPunct="1">
      <a:defRPr sz="1600" kern="1200">
        <a:solidFill>
          <a:schemeClr val="tx1"/>
        </a:solidFill>
        <a:latin typeface="+mn-lt"/>
        <a:ea typeface="+mn-ea"/>
        <a:cs typeface="+mn-cs"/>
      </a:defRPr>
    </a:lvl8pPr>
    <a:lvl9pPr marL="3218278" algn="l" defTabSz="402284" rtl="0" eaLnBrk="1" latinLnBrk="0" hangingPunct="1">
      <a:defRPr sz="16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68A1058D-1B14-BA49-BCED-C23835CBB2E7}">
          <p14:sldIdLst>
            <p14:sldId id="358"/>
            <p14:sldId id="360"/>
            <p14:sldId id="359"/>
            <p14:sldId id="361"/>
            <p14:sldId id="362"/>
            <p14:sldId id="368"/>
            <p14:sldId id="369"/>
            <p14:sldId id="370"/>
            <p14:sldId id="480"/>
            <p14:sldId id="377"/>
          </p14:sldIdLst>
        </p14:section>
      </p14:sectionLst>
    </p:ext>
    <p:ext uri="{EFAFB233-063F-42B5-8137-9DF3F51BA10A}">
      <p15:sldGuideLst xmlns:p15="http://schemas.microsoft.com/office/powerpoint/2012/main" xmlns="">
        <p15:guide id="1" orient="horz" pos="2161">
          <p15:clr>
            <a:srgbClr val="A4A3A4"/>
          </p15:clr>
        </p15:guide>
        <p15:guide id="2" pos="312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3E2"/>
    <a:srgbClr val="538A87"/>
    <a:srgbClr val="75C2BD"/>
    <a:srgbClr val="CC925A"/>
    <a:srgbClr val="CC7523"/>
    <a:srgbClr val="A6A26A"/>
    <a:srgbClr val="CC7911"/>
    <a:srgbClr val="FFFFFF"/>
    <a:srgbClr val="CC6C0B"/>
    <a:srgbClr val="CC48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76" autoAdjust="0"/>
    <p:restoredTop sz="94434" autoAdjust="0"/>
  </p:normalViewPr>
  <p:slideViewPr>
    <p:cSldViewPr snapToGrid="0">
      <p:cViewPr>
        <p:scale>
          <a:sx n="125" d="100"/>
          <a:sy n="125" d="100"/>
        </p:scale>
        <p:origin x="-1456" y="-416"/>
      </p:cViewPr>
      <p:guideLst>
        <p:guide orient="horz" pos="2161"/>
        <p:guide pos="312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130" d="100"/>
          <a:sy n="130" d="100"/>
        </p:scale>
        <p:origin x="-4304" y="-11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D1EA9FC9-60B4-4F7A-93CC-4EFAEE5DED69}" type="datetimeFigureOut">
              <a:rPr lang="es-ES" smtClean="0"/>
              <a:t>30/01/15</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140719" y="9205057"/>
            <a:ext cx="3656956" cy="498055"/>
          </a:xfrm>
          <a:prstGeom prst="rect">
            <a:avLst/>
          </a:prstGeom>
        </p:spPr>
        <p:txBody>
          <a:bodyPr vert="horz" lIns="91440" tIns="45720" rIns="91440" bIns="45720" rtlCol="0" anchor="b"/>
          <a:lstStyle>
            <a:lvl1pPr algn="r">
              <a:defRPr sz="1200"/>
            </a:lvl1pPr>
          </a:lstStyle>
          <a:p>
            <a:pPr algn="l"/>
            <a:fld id="{AB60FD37-0F3F-4DD6-A44D-5ED58AC8D381}" type="slidenum">
              <a:rPr lang="es-ES" sz="1100" i="1" smtClean="0"/>
              <a:pPr algn="l"/>
              <a:t>‹Nr.›</a:t>
            </a:fld>
            <a:endParaRPr lang="es-ES" sz="1100" i="1" dirty="0"/>
          </a:p>
        </p:txBody>
      </p:sp>
      <p:pic>
        <p:nvPicPr>
          <p:cNvPr id="8" name="Imagen 7" descr="LOGO DOGALIA o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50" y="-95840"/>
            <a:ext cx="722949" cy="1021347"/>
          </a:xfrm>
          <a:prstGeom prst="rect">
            <a:avLst/>
          </a:prstGeom>
        </p:spPr>
      </p:pic>
    </p:spTree>
    <p:extLst>
      <p:ext uri="{BB962C8B-B14F-4D97-AF65-F5344CB8AC3E}">
        <p14:creationId xmlns:p14="http://schemas.microsoft.com/office/powerpoint/2010/main" val="19278448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emf"/></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9E31319-FE2B-2B46-93D3-051678E20E24}" type="datetimeFigureOut">
              <a:rPr lang="es-ES" smtClean="0"/>
              <a:t>30/01/15</a:t>
            </a:fld>
            <a:endParaRPr lang="es-ES" dirty="0"/>
          </a:p>
        </p:txBody>
      </p:sp>
      <p:sp>
        <p:nvSpPr>
          <p:cNvPr id="4" name="Marcador de imagen de diapositiva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238863" y="9333451"/>
            <a:ext cx="3557225" cy="433199"/>
          </a:xfrm>
          <a:prstGeom prst="rect">
            <a:avLst/>
          </a:prstGeom>
        </p:spPr>
        <p:txBody>
          <a:bodyPr vert="horz" lIns="91440" tIns="45720" rIns="91440" bIns="45720" rtlCol="0" anchor="b"/>
          <a:lstStyle>
            <a:lvl1pPr algn="l">
              <a:defRPr sz="1000" i="1">
                <a:latin typeface="Calibri"/>
                <a:cs typeface="Calibri"/>
              </a:defRPr>
            </a:lvl1pPr>
          </a:lstStyle>
          <a:p>
            <a:fld id="{E7955C49-E905-674E-ADA3-44C3945485AD}" type="slidenum">
              <a:rPr lang="es-ES" smtClean="0"/>
              <a:pPr/>
              <a:t>‹Nr.›</a:t>
            </a:fld>
            <a:endParaRPr lang="es-ES" dirty="0"/>
          </a:p>
        </p:txBody>
      </p:sp>
      <p:pic>
        <p:nvPicPr>
          <p:cNvPr id="9" name="Imagen 8" descr="LOGO DOGALIA ok.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1322" y="-13786"/>
            <a:ext cx="722949" cy="1021347"/>
          </a:xfrm>
          <a:prstGeom prst="rect">
            <a:avLst/>
          </a:prstGeom>
        </p:spPr>
      </p:pic>
    </p:spTree>
    <p:extLst>
      <p:ext uri="{BB962C8B-B14F-4D97-AF65-F5344CB8AC3E}">
        <p14:creationId xmlns:p14="http://schemas.microsoft.com/office/powerpoint/2010/main" val="2482733034"/>
      </p:ext>
    </p:extLst>
  </p:cSld>
  <p:clrMap bg1="lt1" tx1="dk1" bg2="lt2" tx2="dk2" accent1="accent1" accent2="accent2" accent3="accent3" accent4="accent4" accent5="accent5" accent6="accent6" hlink="hlink" folHlink="folHlink"/>
  <p:notesStyle>
    <a:lvl1pPr marL="0" algn="l" defTabSz="402284" rtl="0" eaLnBrk="1" latinLnBrk="0" hangingPunct="1">
      <a:defRPr sz="1100" kern="1200">
        <a:solidFill>
          <a:schemeClr val="tx1"/>
        </a:solidFill>
        <a:latin typeface="+mn-lt"/>
        <a:ea typeface="+mn-ea"/>
        <a:cs typeface="+mn-cs"/>
      </a:defRPr>
    </a:lvl1pPr>
    <a:lvl2pPr marL="402284" algn="l" defTabSz="402284" rtl="0" eaLnBrk="1" latinLnBrk="0" hangingPunct="1">
      <a:defRPr sz="1100" kern="1200">
        <a:solidFill>
          <a:schemeClr val="tx1"/>
        </a:solidFill>
        <a:latin typeface="+mn-lt"/>
        <a:ea typeface="+mn-ea"/>
        <a:cs typeface="+mn-cs"/>
      </a:defRPr>
    </a:lvl2pPr>
    <a:lvl3pPr marL="804569" algn="l" defTabSz="402284" rtl="0" eaLnBrk="1" latinLnBrk="0" hangingPunct="1">
      <a:defRPr sz="1100" kern="1200">
        <a:solidFill>
          <a:schemeClr val="tx1"/>
        </a:solidFill>
        <a:latin typeface="+mn-lt"/>
        <a:ea typeface="+mn-ea"/>
        <a:cs typeface="+mn-cs"/>
      </a:defRPr>
    </a:lvl3pPr>
    <a:lvl4pPr marL="1206855" algn="l" defTabSz="402284" rtl="0" eaLnBrk="1" latinLnBrk="0" hangingPunct="1">
      <a:defRPr sz="1100" kern="1200">
        <a:solidFill>
          <a:schemeClr val="tx1"/>
        </a:solidFill>
        <a:latin typeface="+mn-lt"/>
        <a:ea typeface="+mn-ea"/>
        <a:cs typeface="+mn-cs"/>
      </a:defRPr>
    </a:lvl4pPr>
    <a:lvl5pPr marL="1609139" algn="l" defTabSz="402284" rtl="0" eaLnBrk="1" latinLnBrk="0" hangingPunct="1">
      <a:defRPr sz="1100" kern="1200">
        <a:solidFill>
          <a:schemeClr val="tx1"/>
        </a:solidFill>
        <a:latin typeface="+mn-lt"/>
        <a:ea typeface="+mn-ea"/>
        <a:cs typeface="+mn-cs"/>
      </a:defRPr>
    </a:lvl5pPr>
    <a:lvl6pPr marL="2011423" algn="l" defTabSz="402284" rtl="0" eaLnBrk="1" latinLnBrk="0" hangingPunct="1">
      <a:defRPr sz="1100" kern="1200">
        <a:solidFill>
          <a:schemeClr val="tx1"/>
        </a:solidFill>
        <a:latin typeface="+mn-lt"/>
        <a:ea typeface="+mn-ea"/>
        <a:cs typeface="+mn-cs"/>
      </a:defRPr>
    </a:lvl6pPr>
    <a:lvl7pPr marL="2413708" algn="l" defTabSz="402284" rtl="0" eaLnBrk="1" latinLnBrk="0" hangingPunct="1">
      <a:defRPr sz="1100" kern="1200">
        <a:solidFill>
          <a:schemeClr val="tx1"/>
        </a:solidFill>
        <a:latin typeface="+mn-lt"/>
        <a:ea typeface="+mn-ea"/>
        <a:cs typeface="+mn-cs"/>
      </a:defRPr>
    </a:lvl7pPr>
    <a:lvl8pPr marL="2815992" algn="l" defTabSz="402284" rtl="0" eaLnBrk="1" latinLnBrk="0" hangingPunct="1">
      <a:defRPr sz="1100" kern="1200">
        <a:solidFill>
          <a:schemeClr val="tx1"/>
        </a:solidFill>
        <a:latin typeface="+mn-lt"/>
        <a:ea typeface="+mn-ea"/>
        <a:cs typeface="+mn-cs"/>
      </a:defRPr>
    </a:lvl8pPr>
    <a:lvl9pPr marL="3218278" algn="l" defTabSz="40228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7955C49-E905-674E-ADA3-44C3945485AD}" type="slidenum">
              <a:rPr lang="es-ES" smtClean="0"/>
              <a:t>1</a:t>
            </a:fld>
            <a:endParaRPr lang="es-ES" dirty="0"/>
          </a:p>
        </p:txBody>
      </p:sp>
    </p:spTree>
    <p:extLst>
      <p:ext uri="{BB962C8B-B14F-4D97-AF65-F5344CB8AC3E}">
        <p14:creationId xmlns:p14="http://schemas.microsoft.com/office/powerpoint/2010/main" val="26928184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42EADC0E-7381-204F-9A10-736768BDC2A4}" type="slidenum">
              <a:rPr lang="en-US" sz="1200" smtClean="0"/>
              <a:pPr>
                <a:defRPr/>
              </a:pPr>
              <a:t>10</a:t>
            </a:fld>
            <a:endParaRPr lang="en-US" sz="1200" smtClean="0"/>
          </a:p>
        </p:txBody>
      </p:sp>
      <p:sp>
        <p:nvSpPr>
          <p:cNvPr id="234499" name="Rectangle 2"/>
          <p:cNvSpPr>
            <a:spLocks noGrp="1" noRot="1" noChangeAspect="1" noChangeArrowheads="1" noTextEdit="1"/>
          </p:cNvSpPr>
          <p:nvPr>
            <p:ph type="sldImg"/>
          </p:nvPr>
        </p:nvSpPr>
        <p:spPr>
          <a:xfrm>
            <a:off x="711200" y="744538"/>
            <a:ext cx="5375275" cy="3722687"/>
          </a:xfrm>
          <a:ln/>
        </p:spPr>
      </p:sp>
      <p:sp>
        <p:nvSpPr>
          <p:cNvPr id="23450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s-ES" dirty="0">
              <a:latin typeface="Times New Roman" charset="0"/>
              <a:cs typeface="+mn-cs"/>
            </a:endParaRPr>
          </a:p>
        </p:txBody>
      </p:sp>
    </p:spTree>
    <p:extLst>
      <p:ext uri="{BB962C8B-B14F-4D97-AF65-F5344CB8AC3E}">
        <p14:creationId xmlns:p14="http://schemas.microsoft.com/office/powerpoint/2010/main" val="2361980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7955C49-E905-674E-ADA3-44C3945485AD}" type="slidenum">
              <a:rPr lang="es-ES" smtClean="0"/>
              <a:t>2</a:t>
            </a:fld>
            <a:endParaRPr lang="es-ES"/>
          </a:p>
        </p:txBody>
      </p:sp>
    </p:spTree>
    <p:extLst>
      <p:ext uri="{BB962C8B-B14F-4D97-AF65-F5344CB8AC3E}">
        <p14:creationId xmlns:p14="http://schemas.microsoft.com/office/powerpoint/2010/main" val="4173668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7955C49-E905-674E-ADA3-44C3945485AD}" type="slidenum">
              <a:rPr lang="es-ES" smtClean="0"/>
              <a:t>3</a:t>
            </a:fld>
            <a:endParaRPr lang="es-ES"/>
          </a:p>
        </p:txBody>
      </p:sp>
    </p:spTree>
    <p:extLst>
      <p:ext uri="{BB962C8B-B14F-4D97-AF65-F5344CB8AC3E}">
        <p14:creationId xmlns:p14="http://schemas.microsoft.com/office/powerpoint/2010/main" val="343117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pPr>
              <a:spcBef>
                <a:spcPct val="0"/>
              </a:spcBef>
            </a:pPr>
            <a:r>
              <a:rPr lang="en-US" i="1" dirty="0" err="1" smtClean="0">
                <a:latin typeface="+mj-lt"/>
              </a:rPr>
              <a:t>Foto</a:t>
            </a:r>
            <a:r>
              <a:rPr lang="en-US" i="1" dirty="0" smtClean="0">
                <a:latin typeface="+mj-lt"/>
              </a:rPr>
              <a:t> </a:t>
            </a:r>
            <a:r>
              <a:rPr lang="en-US" i="1" dirty="0" err="1" smtClean="0">
                <a:latin typeface="+mj-lt"/>
              </a:rPr>
              <a:t>cortesía</a:t>
            </a:r>
            <a:r>
              <a:rPr lang="en-US" i="1" dirty="0" smtClean="0">
                <a:latin typeface="+mj-lt"/>
              </a:rPr>
              <a:t> de Art &amp; Mary Crane</a:t>
            </a:r>
          </a:p>
          <a:p>
            <a:endParaRPr lang="es-ES" dirty="0"/>
          </a:p>
        </p:txBody>
      </p:sp>
      <p:sp>
        <p:nvSpPr>
          <p:cNvPr id="4" name="Marcador de número de diapositiva 3"/>
          <p:cNvSpPr>
            <a:spLocks noGrp="1"/>
          </p:cNvSpPr>
          <p:nvPr>
            <p:ph type="sldNum" sz="quarter" idx="10"/>
          </p:nvPr>
        </p:nvSpPr>
        <p:spPr/>
        <p:txBody>
          <a:bodyPr/>
          <a:lstStyle/>
          <a:p>
            <a:fld id="{E7955C49-E905-674E-ADA3-44C3945485AD}" type="slidenum">
              <a:rPr lang="es-ES" smtClean="0"/>
              <a:t>4</a:t>
            </a:fld>
            <a:endParaRPr lang="es-ES"/>
          </a:p>
        </p:txBody>
      </p:sp>
    </p:spTree>
    <p:extLst>
      <p:ext uri="{BB962C8B-B14F-4D97-AF65-F5344CB8AC3E}">
        <p14:creationId xmlns:p14="http://schemas.microsoft.com/office/powerpoint/2010/main" val="407228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pPr>
              <a:spcBef>
                <a:spcPct val="0"/>
              </a:spcBef>
            </a:pPr>
            <a:r>
              <a:rPr lang="es-ES" i="1" dirty="0" smtClean="0">
                <a:latin typeface="Calibri" charset="0"/>
              </a:rPr>
              <a:t>Foto de Virginia </a:t>
            </a:r>
            <a:r>
              <a:rPr lang="es-ES" i="1" dirty="0" err="1" smtClean="0">
                <a:latin typeface="Calibri" charset="0"/>
              </a:rPr>
              <a:t>Broitman</a:t>
            </a:r>
            <a:r>
              <a:rPr lang="es-ES" i="1" dirty="0" smtClean="0">
                <a:latin typeface="Calibri" charset="0"/>
              </a:rPr>
              <a:t>.</a:t>
            </a:r>
          </a:p>
          <a:p>
            <a:pPr>
              <a:spcBef>
                <a:spcPct val="0"/>
              </a:spcBef>
            </a:pPr>
            <a:endParaRPr lang="es-ES_tradnl" dirty="0" smtClean="0">
              <a:latin typeface="Calibri" charset="0"/>
            </a:endParaRPr>
          </a:p>
          <a:p>
            <a:pPr>
              <a:spcBef>
                <a:spcPct val="0"/>
              </a:spcBef>
            </a:pPr>
            <a:r>
              <a:rPr lang="es-ES" i="1" dirty="0" smtClean="0">
                <a:latin typeface="Calibri" charset="0"/>
              </a:rPr>
              <a:t>Virginia compartió muchas fotos espectaculares conmigo para este proyecto, pero ésta de aquí es mi favorita.</a:t>
            </a:r>
            <a:endParaRPr lang="es-ES_tradnl" dirty="0" smtClean="0">
              <a:latin typeface="Calibri" charset="0"/>
            </a:endParaRPr>
          </a:p>
          <a:p>
            <a:pPr>
              <a:spcBef>
                <a:spcPct val="0"/>
              </a:spcBef>
            </a:pPr>
            <a:r>
              <a:rPr lang="es-ES" dirty="0" smtClean="0">
                <a:latin typeface="Calibri" charset="0"/>
              </a:rPr>
              <a:t> </a:t>
            </a:r>
            <a:endParaRPr lang="es-ES_tradnl" dirty="0" smtClean="0">
              <a:latin typeface="Calibri" charset="0"/>
            </a:endParaRPr>
          </a:p>
          <a:p>
            <a:pPr algn="just">
              <a:spcBef>
                <a:spcPct val="0"/>
              </a:spcBef>
            </a:pPr>
            <a:r>
              <a:rPr lang="es-ES" dirty="0" smtClean="0">
                <a:latin typeface="Calibri" charset="0"/>
              </a:rPr>
              <a:t>Si bien podemos hacernos una idea acerca de lo que un perro está pensando, nunca podemos saber lo que hay dentro de su cerebro. Por otra parte, incurrimos en un montón de problemas cuando </a:t>
            </a:r>
            <a:r>
              <a:rPr lang="es-ES" dirty="0" err="1" smtClean="0">
                <a:latin typeface="Calibri" charset="0"/>
              </a:rPr>
              <a:t>antropomorfizamos</a:t>
            </a:r>
            <a:r>
              <a:rPr lang="es-ES" dirty="0" smtClean="0">
                <a:latin typeface="Calibri" charset="0"/>
              </a:rPr>
              <a:t> (es decir, cuando atribuimos rasgos o perspectivas humanas a los animales). Por supuesto la forma más fácil y natural para nosotros es traducirlo a nuestro lenguaje. Puede que este perro esté imaginándose a sí mismo degustando menú de rata esta noche.</a:t>
            </a:r>
            <a:r>
              <a:rPr lang="es-ES" baseline="0" dirty="0" smtClean="0">
                <a:latin typeface="Calibri" charset="0"/>
              </a:rPr>
              <a:t> Sin embargo, </a:t>
            </a:r>
            <a:r>
              <a:rPr lang="es-ES" dirty="0" smtClean="0">
                <a:latin typeface="Calibri" charset="0"/>
              </a:rPr>
              <a:t>observando la fotografía tendemos a pensar: “hay que ver las cosas que tengo que soportar para que se divierta esta</a:t>
            </a:r>
            <a:r>
              <a:rPr lang="es-ES" baseline="0" dirty="0" smtClean="0">
                <a:latin typeface="Calibri" charset="0"/>
              </a:rPr>
              <a:t> tonta</a:t>
            </a:r>
            <a:r>
              <a:rPr lang="es-ES" dirty="0" smtClean="0">
                <a:latin typeface="Calibri" charset="0"/>
              </a:rPr>
              <a:t>”. El</a:t>
            </a:r>
            <a:r>
              <a:rPr lang="es-ES" baseline="0" dirty="0" smtClean="0">
                <a:latin typeface="Calibri" charset="0"/>
              </a:rPr>
              <a:t> caso es que c</a:t>
            </a:r>
            <a:r>
              <a:rPr lang="es-ES" dirty="0" smtClean="0">
                <a:latin typeface="Calibri" charset="0"/>
              </a:rPr>
              <a:t>ualquiera de las dos interpretaciones o incluso ambas simultáneamente pueden ser correctas. </a:t>
            </a:r>
            <a:endParaRPr lang="es-ES_tradnl" dirty="0" smtClean="0">
              <a:latin typeface="Calibri" charset="0"/>
            </a:endParaRPr>
          </a:p>
          <a:p>
            <a:pPr algn="just">
              <a:spcBef>
                <a:spcPct val="0"/>
              </a:spcBef>
            </a:pPr>
            <a:endParaRPr lang="es-ES" dirty="0">
              <a:latin typeface="Calibri" charset="0"/>
            </a:endParaRPr>
          </a:p>
        </p:txBody>
      </p:sp>
      <p:sp>
        <p:nvSpPr>
          <p:cNvPr id="4" name="Marcador de número de diapositiva 3"/>
          <p:cNvSpPr>
            <a:spLocks noGrp="1"/>
          </p:cNvSpPr>
          <p:nvPr>
            <p:ph type="sldNum" sz="quarter" idx="10"/>
          </p:nvPr>
        </p:nvSpPr>
        <p:spPr/>
        <p:txBody>
          <a:bodyPr/>
          <a:lstStyle/>
          <a:p>
            <a:fld id="{E7955C49-E905-674E-ADA3-44C3945485AD}" type="slidenum">
              <a:rPr lang="es-ES" smtClean="0"/>
              <a:t>5</a:t>
            </a:fld>
            <a:endParaRPr lang="es-ES"/>
          </a:p>
        </p:txBody>
      </p:sp>
    </p:spTree>
    <p:extLst>
      <p:ext uri="{BB962C8B-B14F-4D97-AF65-F5344CB8AC3E}">
        <p14:creationId xmlns:p14="http://schemas.microsoft.com/office/powerpoint/2010/main" val="14417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E7955C49-E905-674E-ADA3-44C3945485AD}" type="slidenum">
              <a:rPr lang="es-ES" smtClean="0"/>
              <a:t>6</a:t>
            </a:fld>
            <a:endParaRPr lang="es-ES"/>
          </a:p>
        </p:txBody>
      </p:sp>
    </p:spTree>
    <p:extLst>
      <p:ext uri="{BB962C8B-B14F-4D97-AF65-F5344CB8AC3E}">
        <p14:creationId xmlns:p14="http://schemas.microsoft.com/office/powerpoint/2010/main" val="22718502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11200" y="744538"/>
            <a:ext cx="5375275" cy="3722687"/>
          </a:xfrm>
        </p:spPr>
      </p:sp>
      <p:sp>
        <p:nvSpPr>
          <p:cNvPr id="3" name="Marcador de notas 2"/>
          <p:cNvSpPr>
            <a:spLocks noGrp="1"/>
          </p:cNvSpPr>
          <p:nvPr>
            <p:ph type="body" idx="1"/>
          </p:nvPr>
        </p:nvSpPr>
        <p:spPr/>
        <p:txBody>
          <a:bodyPr/>
          <a:lstStyle/>
          <a:p>
            <a:pPr algn="just">
              <a:spcBef>
                <a:spcPct val="0"/>
              </a:spcBef>
            </a:pPr>
            <a:r>
              <a:rPr lang="es-ES" dirty="0" smtClean="0">
                <a:latin typeface="Calibri" charset="0"/>
              </a:rPr>
              <a:t>Lo más importante para entender la comunicación con la cola es el segmento inicial, su base. Ya se trate de una cola enroscada o recta, corta o larga, los músculos que están en la base proporcionan información acerca del humor del perro. Lo primero que debes hacer es averiguar cuál es el estado de “normalidad” para tu perro, así como lo que es normal para los perros en general.</a:t>
            </a:r>
            <a:endParaRPr lang="es-ES_tradnl" dirty="0" smtClean="0">
              <a:latin typeface="Calibri" charset="0"/>
            </a:endParaRPr>
          </a:p>
          <a:p>
            <a:pPr algn="just">
              <a:spcBef>
                <a:spcPct val="0"/>
              </a:spcBef>
            </a:pPr>
            <a:r>
              <a:rPr lang="es-ES" dirty="0" smtClean="0">
                <a:latin typeface="Calibri" charset="0"/>
              </a:rPr>
              <a:t> </a:t>
            </a:r>
            <a:endParaRPr lang="es-ES_tradnl" dirty="0" smtClean="0">
              <a:latin typeface="Calibri" charset="0"/>
            </a:endParaRPr>
          </a:p>
          <a:p>
            <a:pPr algn="just">
              <a:spcBef>
                <a:spcPct val="0"/>
              </a:spcBef>
            </a:pPr>
            <a:r>
              <a:rPr lang="es-ES" dirty="0" smtClean="0">
                <a:latin typeface="Calibri" charset="0"/>
              </a:rPr>
              <a:t>Cola de “escorpión” = altos niveles de activación y de adrenalina.</a:t>
            </a:r>
            <a:endParaRPr lang="es-ES_tradnl" dirty="0" smtClean="0">
              <a:latin typeface="Calibri" charset="0"/>
            </a:endParaRPr>
          </a:p>
          <a:p>
            <a:pPr algn="just">
              <a:spcBef>
                <a:spcPct val="0"/>
              </a:spcBef>
            </a:pPr>
            <a:r>
              <a:rPr lang="es-ES" dirty="0" smtClean="0">
                <a:latin typeface="Calibri" charset="0"/>
              </a:rPr>
              <a:t>Cola alta y quieta = estado de alerta, en guardia.</a:t>
            </a:r>
            <a:endParaRPr lang="es-ES_tradnl" dirty="0" smtClean="0">
              <a:latin typeface="Calibri" charset="0"/>
            </a:endParaRPr>
          </a:p>
          <a:p>
            <a:pPr algn="just">
              <a:spcBef>
                <a:spcPct val="0"/>
              </a:spcBef>
            </a:pPr>
            <a:r>
              <a:rPr lang="es-ES" dirty="0" smtClean="0">
                <a:latin typeface="Calibri" charset="0"/>
              </a:rPr>
              <a:t>Cola alta con movimiento de abanico = ¡Cuidado!</a:t>
            </a:r>
            <a:endParaRPr lang="es-ES_tradnl" dirty="0" smtClean="0">
              <a:latin typeface="Calibri" charset="0"/>
            </a:endParaRPr>
          </a:p>
          <a:p>
            <a:pPr algn="just">
              <a:spcBef>
                <a:spcPct val="0"/>
              </a:spcBef>
            </a:pPr>
            <a:r>
              <a:rPr lang="es-ES" dirty="0" smtClean="0">
                <a:latin typeface="Calibri" charset="0"/>
              </a:rPr>
              <a:t>Cola a nivel = emociones neutras, relajado.</a:t>
            </a:r>
            <a:endParaRPr lang="es-ES_tradnl" dirty="0" smtClean="0">
              <a:latin typeface="Calibri" charset="0"/>
            </a:endParaRPr>
          </a:p>
          <a:p>
            <a:pPr algn="just">
              <a:spcBef>
                <a:spcPct val="0"/>
              </a:spcBef>
            </a:pPr>
            <a:r>
              <a:rPr lang="es-ES" dirty="0" smtClean="0">
                <a:latin typeface="Calibri" charset="0"/>
              </a:rPr>
              <a:t>Movimiento amplio y flexible de cola, con barridos laterales o movimiento en círculo como una hélice, característicos del perro amistoso.</a:t>
            </a:r>
            <a:endParaRPr lang="es-ES_tradnl" dirty="0" smtClean="0">
              <a:latin typeface="Calibri" charset="0"/>
            </a:endParaRPr>
          </a:p>
          <a:p>
            <a:pPr algn="just">
              <a:spcBef>
                <a:spcPct val="0"/>
              </a:spcBef>
            </a:pPr>
            <a:r>
              <a:rPr lang="es-ES" dirty="0" smtClean="0">
                <a:latin typeface="Calibri" charset="0"/>
              </a:rPr>
              <a:t>Movimiento de cola acompañado por todo el cuerpo del perro desde los hombros hacia atrás = amistoso, saludo con excitación.</a:t>
            </a:r>
            <a:endParaRPr lang="es-ES_tradnl" dirty="0" smtClean="0">
              <a:latin typeface="Calibri" charset="0"/>
            </a:endParaRPr>
          </a:p>
          <a:p>
            <a:pPr algn="just">
              <a:spcBef>
                <a:spcPct val="0"/>
              </a:spcBef>
            </a:pPr>
            <a:r>
              <a:rPr lang="es-ES" dirty="0" smtClean="0">
                <a:latin typeface="Calibri" charset="0"/>
              </a:rPr>
              <a:t>Cola baja, flexible y relajada = estado emocional ambivalente, perro en el limbo, descansando.</a:t>
            </a:r>
            <a:endParaRPr lang="es-ES_tradnl" dirty="0" smtClean="0">
              <a:latin typeface="Calibri" charset="0"/>
            </a:endParaRPr>
          </a:p>
          <a:p>
            <a:pPr algn="just">
              <a:spcBef>
                <a:spcPct val="0"/>
              </a:spcBef>
            </a:pPr>
            <a:r>
              <a:rPr lang="es-ES" dirty="0" smtClean="0">
                <a:latin typeface="Calibri" charset="0"/>
              </a:rPr>
              <a:t>Cola baja en la base y hacia abajo o algo enroscada hacia el cuerpo = perro inseguro al que falta autoconfianza. </a:t>
            </a:r>
            <a:endParaRPr lang="es-ES_tradnl" dirty="0" smtClean="0">
              <a:latin typeface="Calibri" charset="0"/>
            </a:endParaRPr>
          </a:p>
          <a:p>
            <a:pPr algn="just">
              <a:spcBef>
                <a:spcPct val="0"/>
              </a:spcBef>
            </a:pPr>
            <a:r>
              <a:rPr lang="es-ES" dirty="0" smtClean="0">
                <a:latin typeface="Calibri" charset="0"/>
              </a:rPr>
              <a:t>Cola completamente enroscada, con tensión hacia abajo en los músculos de la base = perro miedoso, “escondiendo su identidad”.</a:t>
            </a:r>
            <a:endParaRPr lang="es-ES_tradnl" dirty="0" smtClean="0">
              <a:latin typeface="Calibri" charset="0"/>
            </a:endParaRPr>
          </a:p>
          <a:p>
            <a:pPr algn="just">
              <a:spcBef>
                <a:spcPct val="0"/>
              </a:spcBef>
            </a:pPr>
            <a:r>
              <a:rPr lang="es-ES" dirty="0" smtClean="0">
                <a:latin typeface="Calibri" charset="0"/>
              </a:rPr>
              <a:t> </a:t>
            </a:r>
            <a:endParaRPr lang="es-ES_tradnl" dirty="0" smtClean="0">
              <a:latin typeface="Calibri" charset="0"/>
            </a:endParaRPr>
          </a:p>
          <a:p>
            <a:pPr algn="just">
              <a:spcBef>
                <a:spcPct val="0"/>
              </a:spcBef>
            </a:pPr>
            <a:r>
              <a:rPr lang="es-ES" dirty="0" smtClean="0">
                <a:latin typeface="Calibri" charset="0"/>
              </a:rPr>
              <a:t>Hay perros a los que es difícil leer. Algunos </a:t>
            </a:r>
            <a:r>
              <a:rPr lang="es-ES" dirty="0" err="1" smtClean="0">
                <a:latin typeface="Calibri" charset="0"/>
              </a:rPr>
              <a:t>Terriers</a:t>
            </a:r>
            <a:r>
              <a:rPr lang="es-ES" dirty="0" smtClean="0">
                <a:latin typeface="Calibri" charset="0"/>
              </a:rPr>
              <a:t> tienen por naturaleza la cola arriba, por lo que resulta de gran importancia saber las peculiaridades del individuo para poder leer las diferencias sutiles entre músculos tensos y relajados. Hay incluso perros cuyas colas en forma de sacacorchos son más difíciles o incluso imposibles de leer como los </a:t>
            </a:r>
            <a:r>
              <a:rPr lang="es-ES" dirty="0" err="1" smtClean="0">
                <a:latin typeface="Calibri" charset="0"/>
              </a:rPr>
              <a:t>Bostons</a:t>
            </a:r>
            <a:r>
              <a:rPr lang="es-ES" dirty="0" smtClean="0">
                <a:latin typeface="Calibri" charset="0"/>
              </a:rPr>
              <a:t> o los Bulldogs.</a:t>
            </a:r>
            <a:endParaRPr lang="es-ES_tradnl" dirty="0" smtClean="0">
              <a:latin typeface="Calibri" charset="0"/>
            </a:endParaRPr>
          </a:p>
          <a:p>
            <a:pPr eaLnBrk="1" hangingPunct="1">
              <a:defRPr/>
            </a:pPr>
            <a:endParaRPr lang="en-US" dirty="0" smtClean="0">
              <a:latin typeface="Times New Roman" charset="0"/>
              <a:cs typeface="+mn-cs"/>
            </a:endParaRPr>
          </a:p>
          <a:p>
            <a:endParaRPr lang="es-ES" dirty="0"/>
          </a:p>
        </p:txBody>
      </p:sp>
      <p:sp>
        <p:nvSpPr>
          <p:cNvPr id="4" name="Marcador de número de diapositiva 3"/>
          <p:cNvSpPr>
            <a:spLocks noGrp="1"/>
          </p:cNvSpPr>
          <p:nvPr>
            <p:ph type="sldNum" sz="quarter" idx="10"/>
          </p:nvPr>
        </p:nvSpPr>
        <p:spPr/>
        <p:txBody>
          <a:bodyPr/>
          <a:lstStyle/>
          <a:p>
            <a:fld id="{E7955C49-E905-674E-ADA3-44C3945485AD}" type="slidenum">
              <a:rPr lang="es-ES" smtClean="0"/>
              <a:t>7</a:t>
            </a:fld>
            <a:endParaRPr lang="es-ES"/>
          </a:p>
        </p:txBody>
      </p:sp>
    </p:spTree>
    <p:extLst>
      <p:ext uri="{BB962C8B-B14F-4D97-AF65-F5344CB8AC3E}">
        <p14:creationId xmlns:p14="http://schemas.microsoft.com/office/powerpoint/2010/main" val="4082810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3598B1F5-69A7-6A4A-AAF3-B311C0E3348B}" type="slidenum">
              <a:rPr lang="en-US" sz="1200" smtClean="0"/>
              <a:pPr>
                <a:defRPr/>
              </a:pPr>
              <a:t>8</a:t>
            </a:fld>
            <a:endParaRPr lang="en-US" sz="1200" smtClean="0"/>
          </a:p>
        </p:txBody>
      </p:sp>
      <p:sp>
        <p:nvSpPr>
          <p:cNvPr id="25603" name="Rectangle 2"/>
          <p:cNvSpPr>
            <a:spLocks noGrp="1" noRot="1" noChangeAspect="1" noChangeArrowheads="1" noTextEdit="1"/>
          </p:cNvSpPr>
          <p:nvPr>
            <p:ph type="sldImg"/>
          </p:nvPr>
        </p:nvSpPr>
        <p:spPr>
          <a:xfrm>
            <a:off x="711200" y="744538"/>
            <a:ext cx="5375275" cy="3722687"/>
          </a:xfrm>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just" fontAlgn="auto">
              <a:spcBef>
                <a:spcPts val="0"/>
              </a:spcBef>
              <a:spcAft>
                <a:spcPts val="0"/>
              </a:spcAft>
              <a:defRPr/>
            </a:pPr>
            <a:r>
              <a:rPr lang="es-ES" dirty="0" smtClean="0">
                <a:ea typeface="+mn-ea"/>
                <a:cs typeface="+mn-cs"/>
              </a:rPr>
              <a:t>Ed, el </a:t>
            </a:r>
            <a:r>
              <a:rPr lang="es-ES" dirty="0" err="1" smtClean="0">
                <a:ea typeface="+mn-ea"/>
                <a:cs typeface="+mn-cs"/>
              </a:rPr>
              <a:t>Husky</a:t>
            </a:r>
            <a:r>
              <a:rPr lang="es-ES" dirty="0" smtClean="0">
                <a:ea typeface="+mn-ea"/>
                <a:cs typeface="+mn-cs"/>
              </a:rPr>
              <a:t>, y Benny, el Terrier, son viejos amigos que se están saludando: cuerpos curvados, mejilla con mejilla, coleteo relajado. La labradora amarilla, </a:t>
            </a:r>
            <a:r>
              <a:rPr lang="es-ES" dirty="0" err="1" smtClean="0">
                <a:ea typeface="+mn-ea"/>
                <a:cs typeface="+mn-cs"/>
              </a:rPr>
              <a:t>Riley</a:t>
            </a:r>
            <a:r>
              <a:rPr lang="es-ES" dirty="0" smtClean="0">
                <a:ea typeface="+mn-ea"/>
                <a:cs typeface="+mn-cs"/>
              </a:rPr>
              <a:t>, es un cachorro de 5 meses que trata de pasar desapercibida, con su cabeza y la orejas gachas, los ojos entrecerrados. </a:t>
            </a:r>
            <a:r>
              <a:rPr lang="es-ES" dirty="0" err="1" smtClean="0">
                <a:ea typeface="+mn-ea"/>
                <a:cs typeface="+mn-cs"/>
              </a:rPr>
              <a:t>Riley</a:t>
            </a:r>
            <a:r>
              <a:rPr lang="es-ES" dirty="0" smtClean="0">
                <a:ea typeface="+mn-ea"/>
                <a:cs typeface="+mn-cs"/>
              </a:rPr>
              <a:t> no conocía a estos dos perros adultos aún.</a:t>
            </a:r>
            <a:endParaRPr lang="es-ES_tradnl" dirty="0" smtClean="0">
              <a:ea typeface="+mn-ea"/>
              <a:cs typeface="+mn-cs"/>
            </a:endParaRPr>
          </a:p>
          <a:p>
            <a:pPr algn="just" fontAlgn="auto">
              <a:spcBef>
                <a:spcPts val="0"/>
              </a:spcBef>
              <a:spcAft>
                <a:spcPts val="0"/>
              </a:spcAft>
              <a:defRPr/>
            </a:pPr>
            <a:r>
              <a:rPr lang="es-ES" dirty="0" smtClean="0">
                <a:ea typeface="+mn-ea"/>
                <a:cs typeface="+mn-cs"/>
              </a:rPr>
              <a:t> </a:t>
            </a:r>
            <a:endParaRPr lang="es-ES_tradnl" dirty="0" smtClean="0">
              <a:ea typeface="+mn-ea"/>
              <a:cs typeface="+mn-cs"/>
            </a:endParaRPr>
          </a:p>
          <a:p>
            <a:pPr algn="just" fontAlgn="auto">
              <a:spcBef>
                <a:spcPts val="0"/>
              </a:spcBef>
              <a:spcAft>
                <a:spcPts val="0"/>
              </a:spcAft>
              <a:defRPr/>
            </a:pPr>
            <a:r>
              <a:rPr lang="es-ES" dirty="0" smtClean="0">
                <a:ea typeface="+mn-ea"/>
                <a:cs typeface="+mn-cs"/>
              </a:rPr>
              <a:t>La cola de un </a:t>
            </a:r>
            <a:r>
              <a:rPr lang="es-ES" dirty="0" err="1" smtClean="0">
                <a:ea typeface="+mn-ea"/>
                <a:cs typeface="+mn-cs"/>
              </a:rPr>
              <a:t>Husky</a:t>
            </a:r>
            <a:r>
              <a:rPr lang="es-ES" dirty="0" smtClean="0">
                <a:ea typeface="+mn-ea"/>
                <a:cs typeface="+mn-cs"/>
              </a:rPr>
              <a:t> siempre está enroscada, pero se observa en la base de la misma que está relajada. Se desplaza de forma lateral. La del Terrier está </a:t>
            </a:r>
            <a:r>
              <a:rPr lang="es-ES" dirty="0" err="1" smtClean="0">
                <a:ea typeface="+mn-ea"/>
                <a:cs typeface="+mn-cs"/>
              </a:rPr>
              <a:t>semienroscada</a:t>
            </a:r>
            <a:r>
              <a:rPr lang="es-ES" dirty="0" smtClean="0">
                <a:ea typeface="+mn-ea"/>
                <a:cs typeface="+mn-cs"/>
              </a:rPr>
              <a:t>, a media altura y describiendo un movimiento relajado, en señal de respeto por su amigo Ed. </a:t>
            </a:r>
            <a:endParaRPr lang="es-ES_tradnl" dirty="0" smtClean="0">
              <a:ea typeface="+mn-ea"/>
              <a:cs typeface="+mn-cs"/>
            </a:endParaRPr>
          </a:p>
          <a:p>
            <a:pPr algn="just" fontAlgn="auto">
              <a:spcBef>
                <a:spcPts val="0"/>
              </a:spcBef>
              <a:spcAft>
                <a:spcPts val="0"/>
              </a:spcAft>
              <a:defRPr/>
            </a:pPr>
            <a:r>
              <a:rPr lang="es-ES" dirty="0" smtClean="0">
                <a:ea typeface="+mn-ea"/>
                <a:cs typeface="+mn-cs"/>
              </a:rPr>
              <a:t> </a:t>
            </a:r>
            <a:endParaRPr lang="es-ES_tradnl" dirty="0" smtClean="0">
              <a:ea typeface="+mn-ea"/>
              <a:cs typeface="+mn-cs"/>
            </a:endParaRPr>
          </a:p>
          <a:p>
            <a:pPr algn="just" fontAlgn="auto">
              <a:spcBef>
                <a:spcPts val="0"/>
              </a:spcBef>
              <a:spcAft>
                <a:spcPts val="0"/>
              </a:spcAft>
              <a:defRPr/>
            </a:pPr>
            <a:r>
              <a:rPr lang="es-ES" dirty="0" smtClean="0">
                <a:ea typeface="+mn-ea"/>
                <a:cs typeface="+mn-cs"/>
              </a:rPr>
              <a:t>La cola de la labradora, en cambio, muestra tensión en la base y está enroscada sobre su propio cuerpo. La tensión sólo permite que oscile el extremo de la cola. Con la cabeza baja y las orejas hacia atrás describe círculos cautelosamente tratando de no atraer la atención. Presta atención a cómo cuando los machos parten de paseo juntos, la cola de la labradora se relaja ligeramente y su cabeza se levanta. Es decir, la tensión patente en su conducta se relaja cuando los otros perros apartan su atención de ella.</a:t>
            </a:r>
            <a:endParaRPr lang="es-ES_tradnl" dirty="0">
              <a:ea typeface="+mn-ea"/>
              <a:cs typeface="+mn-cs"/>
            </a:endParaRPr>
          </a:p>
        </p:txBody>
      </p:sp>
    </p:spTree>
    <p:extLst>
      <p:ext uri="{BB962C8B-B14F-4D97-AF65-F5344CB8AC3E}">
        <p14:creationId xmlns:p14="http://schemas.microsoft.com/office/powerpoint/2010/main" val="3040432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fld id="{3598B1F5-69A7-6A4A-AAF3-B311C0E3348B}" type="slidenum">
              <a:rPr lang="en-US" sz="1200" smtClean="0"/>
              <a:pPr>
                <a:defRPr/>
              </a:pPr>
              <a:t>9</a:t>
            </a:fld>
            <a:endParaRPr lang="en-US" sz="1200" smtClean="0"/>
          </a:p>
        </p:txBody>
      </p:sp>
      <p:sp>
        <p:nvSpPr>
          <p:cNvPr id="25603" name="Rectangle 2"/>
          <p:cNvSpPr>
            <a:spLocks noGrp="1" noRot="1" noChangeAspect="1" noChangeArrowheads="1" noTextEdit="1"/>
          </p:cNvSpPr>
          <p:nvPr>
            <p:ph type="sldImg"/>
          </p:nvPr>
        </p:nvSpPr>
        <p:spPr>
          <a:xfrm>
            <a:off x="711200" y="744538"/>
            <a:ext cx="5375275" cy="3722687"/>
          </a:xfrm>
          <a:ln/>
        </p:spPr>
      </p:sp>
      <p:sp>
        <p:nvSpPr>
          <p:cNvPr id="256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fontAlgn="auto">
              <a:spcBef>
                <a:spcPts val="0"/>
              </a:spcBef>
              <a:spcAft>
                <a:spcPts val="0"/>
              </a:spcAft>
              <a:defRPr/>
            </a:pPr>
            <a:endParaRPr lang="es-ES_tradnl" dirty="0">
              <a:ea typeface="+mn-ea"/>
              <a:cs typeface="+mn-cs"/>
            </a:endParaRPr>
          </a:p>
        </p:txBody>
      </p:sp>
    </p:spTree>
    <p:extLst>
      <p:ext uri="{BB962C8B-B14F-4D97-AF65-F5344CB8AC3E}">
        <p14:creationId xmlns:p14="http://schemas.microsoft.com/office/powerpoint/2010/main" val="333624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Oval 5"/>
          <p:cNvSpPr/>
          <p:nvPr/>
        </p:nvSpPr>
        <p:spPr>
          <a:xfrm>
            <a:off x="-1" y="0"/>
            <a:ext cx="9906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1475" y="4960138"/>
            <a:ext cx="6315075" cy="1463040"/>
          </a:xfrm>
        </p:spPr>
        <p:txBody>
          <a:bodyPr anchor="ctr">
            <a:noAutofit/>
          </a:bodyPr>
          <a:lstStyle>
            <a:lvl1pPr algn="r">
              <a:defRPr sz="3200" spc="176" baseline="0"/>
            </a:lvl1pPr>
          </a:lstStyle>
          <a:p>
            <a:r>
              <a:rPr lang="es-ES" dirty="0" smtClean="0"/>
              <a:t>Haga clic para modificar el estilo de título del patrón</a:t>
            </a:r>
            <a:endParaRPr lang="en-US" dirty="0"/>
          </a:p>
        </p:txBody>
      </p:sp>
      <p:sp>
        <p:nvSpPr>
          <p:cNvPr id="3" name="Subtitle 2"/>
          <p:cNvSpPr>
            <a:spLocks noGrp="1"/>
          </p:cNvSpPr>
          <p:nvPr>
            <p:ph type="subTitle" idx="1"/>
          </p:nvPr>
        </p:nvSpPr>
        <p:spPr>
          <a:xfrm>
            <a:off x="6996112" y="4960138"/>
            <a:ext cx="2600325" cy="1463040"/>
          </a:xfrm>
        </p:spPr>
        <p:txBody>
          <a:bodyPr lIns="80457" rIns="80457" anchor="ctr">
            <a:normAutofit/>
          </a:bodyPr>
          <a:lstStyle>
            <a:lvl1pPr marL="0" indent="0" algn="l">
              <a:lnSpc>
                <a:spcPct val="100000"/>
              </a:lnSpc>
              <a:spcBef>
                <a:spcPts val="0"/>
              </a:spcBef>
              <a:buNone/>
              <a:defRPr sz="1600">
                <a:solidFill>
                  <a:schemeClr val="tx1">
                    <a:lumMod val="95000"/>
                    <a:lumOff val="5000"/>
                  </a:schemeClr>
                </a:solidFill>
              </a:defRPr>
            </a:lvl1pPr>
            <a:lvl2pPr marL="402284" indent="0" algn="ctr">
              <a:buNone/>
              <a:defRPr sz="1600"/>
            </a:lvl2pPr>
            <a:lvl3pPr marL="804569" indent="0" algn="ctr">
              <a:buNone/>
              <a:defRPr sz="1600"/>
            </a:lvl3pPr>
            <a:lvl4pPr marL="1206855" indent="0" algn="ctr">
              <a:buNone/>
              <a:defRPr sz="1600"/>
            </a:lvl4pPr>
            <a:lvl5pPr marL="1609139" indent="0" algn="ctr">
              <a:buNone/>
              <a:defRPr sz="1600"/>
            </a:lvl5pPr>
            <a:lvl6pPr marL="2011423" indent="0" algn="ctr">
              <a:buNone/>
              <a:defRPr sz="1600"/>
            </a:lvl6pPr>
            <a:lvl7pPr marL="2413708" indent="0" algn="ctr">
              <a:buNone/>
              <a:defRPr sz="1600"/>
            </a:lvl7pPr>
            <a:lvl8pPr marL="2815992" indent="0" algn="ctr">
              <a:buNone/>
              <a:defRPr sz="1600"/>
            </a:lvl8pPr>
            <a:lvl9pPr marL="3218278" indent="0" algn="ctr">
              <a:buNone/>
              <a:defRPr sz="1600"/>
            </a:lvl9pPr>
          </a:lstStyle>
          <a:p>
            <a:r>
              <a:rPr lang="es-ES" smtClean="0"/>
              <a:t>Haga clic para modificar el estilo de subtítulo del patrón</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6814309" y="5264107"/>
            <a:ext cx="0" cy="91440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
        <p:nvSpPr>
          <p:cNvPr id="7" name="Rectángulo 6"/>
          <p:cNvSpPr/>
          <p:nvPr userDrawn="1"/>
        </p:nvSpPr>
        <p:spPr>
          <a:xfrm>
            <a:off x="-1" y="0"/>
            <a:ext cx="9906001" cy="4572001"/>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0457" tIns="40229" rIns="80457" bIns="40229" rtlCol="0" anchor="ctr"/>
          <a:lstStyle/>
          <a:p>
            <a:pPr algn="ctr"/>
            <a:endParaRPr lang="es-ES"/>
          </a:p>
        </p:txBody>
      </p:sp>
      <p:sp>
        <p:nvSpPr>
          <p:cNvPr id="9" name="Rectángulo 8"/>
          <p:cNvSpPr/>
          <p:nvPr userDrawn="1"/>
        </p:nvSpPr>
        <p:spPr>
          <a:xfrm>
            <a:off x="91359" y="6502729"/>
            <a:ext cx="3769803" cy="296687"/>
          </a:xfrm>
          <a:prstGeom prst="rect">
            <a:avLst/>
          </a:prstGeom>
        </p:spPr>
        <p:txBody>
          <a:bodyPr wrap="square" lIns="80457" tIns="40229" rIns="80457" bIns="40229">
            <a:spAutoFit/>
          </a:bodyPr>
          <a:lstStyle/>
          <a:p>
            <a:pPr algn="ctr" eaLnBrk="1" hangingPunct="1">
              <a:defRPr/>
            </a:pPr>
            <a:r>
              <a:rPr lang="en-US" sz="700" dirty="0" err="1" smtClean="0">
                <a:solidFill>
                  <a:schemeClr val="bg1">
                    <a:lumMod val="85000"/>
                  </a:schemeClr>
                </a:solidFill>
                <a:latin typeface="+mn-lt"/>
                <a:cs typeface="+mn-cs"/>
              </a:rPr>
              <a:t>Todos</a:t>
            </a:r>
            <a:r>
              <a:rPr lang="en-US" sz="700" dirty="0" smtClean="0">
                <a:solidFill>
                  <a:schemeClr val="bg1">
                    <a:lumMod val="85000"/>
                  </a:schemeClr>
                </a:solidFill>
                <a:latin typeface="+mn-lt"/>
                <a:cs typeface="+mn-cs"/>
              </a:rPr>
              <a:t> los </a:t>
            </a:r>
            <a:r>
              <a:rPr lang="en-US" sz="700" dirty="0" err="1" smtClean="0">
                <a:solidFill>
                  <a:schemeClr val="bg1">
                    <a:lumMod val="85000"/>
                  </a:schemeClr>
                </a:solidFill>
                <a:latin typeface="+mn-lt"/>
                <a:cs typeface="+mn-cs"/>
              </a:rPr>
              <a:t>derechos</a:t>
            </a:r>
            <a:r>
              <a:rPr lang="en-US" sz="700" dirty="0" smtClean="0">
                <a:solidFill>
                  <a:schemeClr val="bg1">
                    <a:lumMod val="85000"/>
                  </a:schemeClr>
                </a:solidFill>
                <a:latin typeface="+mn-lt"/>
                <a:cs typeface="+mn-cs"/>
              </a:rPr>
              <a:t> </a:t>
            </a:r>
            <a:r>
              <a:rPr lang="en-US" sz="700" dirty="0" err="1" smtClean="0">
                <a:solidFill>
                  <a:schemeClr val="bg1">
                    <a:lumMod val="85000"/>
                  </a:schemeClr>
                </a:solidFill>
                <a:latin typeface="+mn-lt"/>
                <a:cs typeface="+mn-cs"/>
              </a:rPr>
              <a:t>reservados</a:t>
            </a:r>
            <a:r>
              <a:rPr lang="en-US" sz="700" dirty="0" smtClean="0">
                <a:solidFill>
                  <a:schemeClr val="bg1">
                    <a:lumMod val="85000"/>
                  </a:schemeClr>
                </a:solidFill>
                <a:latin typeface="+mn-lt"/>
                <a:cs typeface="+mn-cs"/>
              </a:rPr>
              <a:t>, 2008 © Carol A. Byrnes · </a:t>
            </a:r>
            <a:r>
              <a:rPr lang="en-US" sz="700" dirty="0" err="1" smtClean="0">
                <a:solidFill>
                  <a:schemeClr val="bg1">
                    <a:lumMod val="85000"/>
                  </a:schemeClr>
                </a:solidFill>
                <a:latin typeface="+mn-lt"/>
                <a:cs typeface="+mn-cs"/>
              </a:rPr>
              <a:t>Derechos</a:t>
            </a:r>
            <a:r>
              <a:rPr lang="en-US" sz="700" dirty="0" smtClean="0">
                <a:solidFill>
                  <a:schemeClr val="bg1">
                    <a:lumMod val="85000"/>
                  </a:schemeClr>
                </a:solidFill>
                <a:latin typeface="+mn-lt"/>
                <a:cs typeface="+mn-cs"/>
              </a:rPr>
              <a:t> de la </a:t>
            </a:r>
            <a:r>
              <a:rPr lang="en-US" sz="700" dirty="0" err="1" smtClean="0">
                <a:solidFill>
                  <a:schemeClr val="bg1">
                    <a:lumMod val="85000"/>
                  </a:schemeClr>
                </a:solidFill>
                <a:latin typeface="+mn-lt"/>
                <a:cs typeface="+mn-cs"/>
              </a:rPr>
              <a:t>edición</a:t>
            </a:r>
            <a:r>
              <a:rPr lang="en-US" sz="700" dirty="0" smtClean="0">
                <a:solidFill>
                  <a:schemeClr val="bg1">
                    <a:lumMod val="85000"/>
                  </a:schemeClr>
                </a:solidFill>
                <a:latin typeface="+mn-lt"/>
                <a:cs typeface="+mn-cs"/>
              </a:rPr>
              <a:t> Española 2015 © </a:t>
            </a:r>
            <a:r>
              <a:rPr lang="en-US" sz="700" dirty="0" err="1" smtClean="0">
                <a:solidFill>
                  <a:schemeClr val="bg1">
                    <a:lumMod val="85000"/>
                  </a:schemeClr>
                </a:solidFill>
                <a:latin typeface="+mn-lt"/>
                <a:cs typeface="+mn-cs"/>
              </a:rPr>
              <a:t>Dogalia</a:t>
            </a:r>
            <a:endParaRPr lang="en-US" sz="700" dirty="0" smtClean="0">
              <a:solidFill>
                <a:schemeClr val="bg1">
                  <a:lumMod val="85000"/>
                </a:schemeClr>
              </a:solidFill>
              <a:latin typeface="+mn-lt"/>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30/01/15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762001"/>
            <a:ext cx="2135981" cy="5410199"/>
          </a:xfrm>
        </p:spPr>
        <p:txBody>
          <a:bodyPr vert="eaVert" lIns="40229" tIns="80457" rIns="40229" bIns="80457"/>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04864" y="762001"/>
            <a:ext cx="6160294" cy="54101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30/01/15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8172450" y="144988"/>
            <a:ext cx="0" cy="74295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1_Encabezado de sección">
    <p:spTree>
      <p:nvGrpSpPr>
        <p:cNvPr id="1" name=""/>
        <p:cNvGrpSpPr/>
        <p:nvPr/>
      </p:nvGrpSpPr>
      <p:grpSpPr>
        <a:xfrm>
          <a:off x="0" y="0"/>
          <a:ext cx="0" cy="0"/>
          <a:chOff x="0" y="0"/>
          <a:chExt cx="0" cy="0"/>
        </a:xfrm>
      </p:grpSpPr>
      <p:sp>
        <p:nvSpPr>
          <p:cNvPr id="11" name="Oval 5"/>
          <p:cNvSpPr/>
          <p:nvPr/>
        </p:nvSpPr>
        <p:spPr>
          <a:xfrm>
            <a:off x="-1" y="0"/>
            <a:ext cx="9906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4960138"/>
            <a:ext cx="6315075" cy="1463040"/>
          </a:xfrm>
        </p:spPr>
        <p:txBody>
          <a:bodyPr anchor="ctr">
            <a:normAutofit/>
          </a:bodyPr>
          <a:lstStyle>
            <a:lvl1pPr algn="r">
              <a:defRPr sz="4400" b="0" spc="176"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6112" y="4960138"/>
            <a:ext cx="2600325" cy="1463040"/>
          </a:xfrm>
        </p:spPr>
        <p:txBody>
          <a:bodyPr lIns="80457" rIns="80457" anchor="ctr">
            <a:normAutofit/>
          </a:bodyPr>
          <a:lstStyle>
            <a:lvl1pPr marL="0" indent="0">
              <a:lnSpc>
                <a:spcPct val="100000"/>
              </a:lnSpc>
              <a:spcBef>
                <a:spcPts val="0"/>
              </a:spcBef>
              <a:buNone/>
              <a:defRPr sz="1600">
                <a:solidFill>
                  <a:schemeClr val="tx1">
                    <a:lumMod val="95000"/>
                    <a:lumOff val="5000"/>
                  </a:schemeClr>
                </a:solidFill>
              </a:defRPr>
            </a:lvl1pPr>
            <a:lvl2pPr marL="402284" indent="0">
              <a:buNone/>
              <a:defRPr sz="1600">
                <a:solidFill>
                  <a:schemeClr val="tx1">
                    <a:tint val="75000"/>
                  </a:schemeClr>
                </a:solidFill>
              </a:defRPr>
            </a:lvl2pPr>
            <a:lvl3pPr marL="804569" indent="0">
              <a:buNone/>
              <a:defRPr sz="1500">
                <a:solidFill>
                  <a:schemeClr val="tx1">
                    <a:tint val="75000"/>
                  </a:schemeClr>
                </a:solidFill>
              </a:defRPr>
            </a:lvl3pPr>
            <a:lvl4pPr marL="1206855" indent="0">
              <a:buNone/>
              <a:defRPr sz="1200">
                <a:solidFill>
                  <a:schemeClr val="tx1">
                    <a:tint val="75000"/>
                  </a:schemeClr>
                </a:solidFill>
              </a:defRPr>
            </a:lvl4pPr>
            <a:lvl5pPr marL="1609139" indent="0">
              <a:buNone/>
              <a:defRPr sz="1200">
                <a:solidFill>
                  <a:schemeClr val="tx1">
                    <a:tint val="75000"/>
                  </a:schemeClr>
                </a:solidFill>
              </a:defRPr>
            </a:lvl5pPr>
            <a:lvl6pPr marL="2011423" indent="0">
              <a:buNone/>
              <a:defRPr sz="1200">
                <a:solidFill>
                  <a:schemeClr val="tx1">
                    <a:tint val="75000"/>
                  </a:schemeClr>
                </a:solidFill>
              </a:defRPr>
            </a:lvl6pPr>
            <a:lvl7pPr marL="2413708" indent="0">
              <a:buNone/>
              <a:defRPr sz="1200">
                <a:solidFill>
                  <a:schemeClr val="tx1">
                    <a:tint val="75000"/>
                  </a:schemeClr>
                </a:solidFill>
              </a:defRPr>
            </a:lvl7pPr>
            <a:lvl8pPr marL="2815992" indent="0">
              <a:buNone/>
              <a:defRPr sz="1200">
                <a:solidFill>
                  <a:schemeClr val="tx1">
                    <a:tint val="75000"/>
                  </a:schemeClr>
                </a:solidFill>
              </a:defRPr>
            </a:lvl8pPr>
            <a:lvl9pPr marL="3218278"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30/01/15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6814309" y="5264107"/>
            <a:ext cx="0" cy="91440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userDrawn="1"/>
        </p:nvSpPr>
        <p:spPr>
          <a:xfrm>
            <a:off x="-1" y="0"/>
            <a:ext cx="9906001" cy="4572001"/>
          </a:xfrm>
          <a:prstGeom prst="rect">
            <a:avLst/>
          </a:prstGeom>
          <a:solidFill>
            <a:srgbClr val="C6D8DC"/>
          </a:solidFill>
          <a:ln>
            <a:noFill/>
          </a:ln>
        </p:spPr>
        <p:style>
          <a:lnRef idx="2">
            <a:schemeClr val="accent1">
              <a:shade val="50000"/>
            </a:schemeClr>
          </a:lnRef>
          <a:fillRef idx="1">
            <a:schemeClr val="accent1"/>
          </a:fillRef>
          <a:effectRef idx="0">
            <a:schemeClr val="accent1"/>
          </a:effectRef>
          <a:fontRef idx="minor">
            <a:schemeClr val="lt1"/>
          </a:fontRef>
        </p:style>
        <p:txBody>
          <a:bodyPr lIns="80457" tIns="40229" rIns="80457" bIns="40229" rtlCol="0" anchor="ctr"/>
          <a:lstStyle/>
          <a:p>
            <a:pPr algn="ctr"/>
            <a:endParaRPr lang="es-ES"/>
          </a:p>
        </p:txBody>
      </p:sp>
    </p:spTree>
    <p:extLst>
      <p:ext uri="{BB962C8B-B14F-4D97-AF65-F5344CB8AC3E}">
        <p14:creationId xmlns:p14="http://schemas.microsoft.com/office/powerpoint/2010/main" val="4217197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sp>
        <p:nvSpPr>
          <p:cNvPr id="11" name="Oval 5"/>
          <p:cNvSpPr/>
          <p:nvPr/>
        </p:nvSpPr>
        <p:spPr>
          <a:xfrm>
            <a:off x="-1" y="0"/>
            <a:ext cx="9906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71475" y="4960138"/>
            <a:ext cx="6315075" cy="1463040"/>
          </a:xfrm>
        </p:spPr>
        <p:txBody>
          <a:bodyPr anchor="ctr">
            <a:normAutofit/>
          </a:bodyPr>
          <a:lstStyle>
            <a:lvl1pPr algn="r">
              <a:defRPr sz="4400" spc="176"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996112" y="4960138"/>
            <a:ext cx="2600325" cy="1463040"/>
          </a:xfrm>
        </p:spPr>
        <p:txBody>
          <a:bodyPr lIns="80457" rIns="80457" anchor="ctr">
            <a:normAutofit/>
          </a:bodyPr>
          <a:lstStyle>
            <a:lvl1pPr marL="0" indent="0" algn="l">
              <a:lnSpc>
                <a:spcPct val="100000"/>
              </a:lnSpc>
              <a:spcBef>
                <a:spcPts val="0"/>
              </a:spcBef>
              <a:buNone/>
              <a:defRPr sz="1600">
                <a:solidFill>
                  <a:schemeClr val="tx1">
                    <a:lumMod val="95000"/>
                    <a:lumOff val="5000"/>
                  </a:schemeClr>
                </a:solidFill>
              </a:defRPr>
            </a:lvl1pPr>
            <a:lvl2pPr marL="402284" indent="0" algn="ctr">
              <a:buNone/>
              <a:defRPr sz="1600"/>
            </a:lvl2pPr>
            <a:lvl3pPr marL="804569" indent="0" algn="ctr">
              <a:buNone/>
              <a:defRPr sz="1600"/>
            </a:lvl3pPr>
            <a:lvl4pPr marL="1206855" indent="0" algn="ctr">
              <a:buNone/>
              <a:defRPr sz="1600"/>
            </a:lvl4pPr>
            <a:lvl5pPr marL="1609139" indent="0" algn="ctr">
              <a:buNone/>
              <a:defRPr sz="1600"/>
            </a:lvl5pPr>
            <a:lvl6pPr marL="2011423" indent="0" algn="ctr">
              <a:buNone/>
              <a:defRPr sz="1600"/>
            </a:lvl6pPr>
            <a:lvl7pPr marL="2413708" indent="0" algn="ctr">
              <a:buNone/>
              <a:defRPr sz="1600"/>
            </a:lvl7pPr>
            <a:lvl8pPr marL="2815992" indent="0" algn="ctr">
              <a:buNone/>
              <a:defRPr sz="1600"/>
            </a:lvl8pPr>
            <a:lvl9pPr marL="3218278"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30/01/15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6814309" y="5264107"/>
            <a:ext cx="0" cy="914400"/>
          </a:xfrm>
          <a:prstGeom prst="line">
            <a:avLst/>
          </a:prstGeom>
          <a:ln w="19050">
            <a:solidFill>
              <a:srgbClr val="C9C481"/>
            </a:solidFill>
          </a:ln>
        </p:spPr>
        <p:style>
          <a:lnRef idx="1">
            <a:schemeClr val="accent1"/>
          </a:lnRef>
          <a:fillRef idx="0">
            <a:schemeClr val="accent1"/>
          </a:fillRef>
          <a:effectRef idx="0">
            <a:schemeClr val="accent1"/>
          </a:effectRef>
          <a:fontRef idx="minor">
            <a:schemeClr val="tx1"/>
          </a:fontRef>
        </p:style>
      </p:cxnSp>
      <p:sp>
        <p:nvSpPr>
          <p:cNvPr id="7" name="Rectángulo 6"/>
          <p:cNvSpPr/>
          <p:nvPr userDrawn="1"/>
        </p:nvSpPr>
        <p:spPr>
          <a:xfrm>
            <a:off x="-1" y="0"/>
            <a:ext cx="9906001" cy="4572001"/>
          </a:xfrm>
          <a:prstGeom prst="rect">
            <a:avLst/>
          </a:prstGeom>
          <a:solidFill>
            <a:srgbClr val="DFDCB3"/>
          </a:solidFill>
          <a:ln>
            <a:noFill/>
          </a:ln>
        </p:spPr>
        <p:style>
          <a:lnRef idx="2">
            <a:schemeClr val="accent1">
              <a:shade val="50000"/>
            </a:schemeClr>
          </a:lnRef>
          <a:fillRef idx="1">
            <a:schemeClr val="accent1"/>
          </a:fillRef>
          <a:effectRef idx="0">
            <a:schemeClr val="accent1"/>
          </a:effectRef>
          <a:fontRef idx="minor">
            <a:schemeClr val="lt1"/>
          </a:fontRef>
        </p:style>
        <p:txBody>
          <a:bodyPr lIns="80457" tIns="40229" rIns="80457" bIns="40229" rtlCol="0" anchor="ctr"/>
          <a:lstStyle/>
          <a:p>
            <a:pPr algn="ctr"/>
            <a:endParaRPr lang="es-ES"/>
          </a:p>
        </p:txBody>
      </p:sp>
    </p:spTree>
    <p:extLst>
      <p:ext uri="{BB962C8B-B14F-4D97-AF65-F5344CB8AC3E}">
        <p14:creationId xmlns:p14="http://schemas.microsoft.com/office/powerpoint/2010/main" val="381598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Media">
  <p:cSld name="Título, texto y clip multimedia">
    <p:spTree>
      <p:nvGrpSpPr>
        <p:cNvPr id="1" name=""/>
        <p:cNvGrpSpPr/>
        <p:nvPr/>
      </p:nvGrpSpPr>
      <p:grpSpPr>
        <a:xfrm>
          <a:off x="0" y="0"/>
          <a:ext cx="0" cy="0"/>
          <a:chOff x="0" y="0"/>
          <a:chExt cx="0" cy="0"/>
        </a:xfrm>
      </p:grpSpPr>
      <p:sp>
        <p:nvSpPr>
          <p:cNvPr id="2" name="Título 1"/>
          <p:cNvSpPr>
            <a:spLocks noGrp="1"/>
          </p:cNvSpPr>
          <p:nvPr>
            <p:ph type="title"/>
          </p:nvPr>
        </p:nvSpPr>
        <p:spPr>
          <a:xfrm>
            <a:off x="742950" y="609600"/>
            <a:ext cx="8420101" cy="1143000"/>
          </a:xfrm>
        </p:spPr>
        <p:txBody>
          <a:bodyPr/>
          <a:lstStyle/>
          <a:p>
            <a:r>
              <a:rPr lang="es-ES" smtClean="0"/>
              <a:t>Haga clic para modificar el estilo de título del patrón</a:t>
            </a:r>
            <a:endParaRPr lang="es-ES"/>
          </a:p>
        </p:txBody>
      </p:sp>
      <p:sp>
        <p:nvSpPr>
          <p:cNvPr id="3" name="Marcador de texto 2"/>
          <p:cNvSpPr>
            <a:spLocks noGrp="1"/>
          </p:cNvSpPr>
          <p:nvPr>
            <p:ph type="body" sz="half" idx="1"/>
          </p:nvPr>
        </p:nvSpPr>
        <p:spPr>
          <a:xfrm>
            <a:off x="742950" y="1981200"/>
            <a:ext cx="41275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medios 3"/>
          <p:cNvSpPr>
            <a:spLocks noGrp="1"/>
          </p:cNvSpPr>
          <p:nvPr>
            <p:ph type="media" sz="half" idx="2"/>
          </p:nvPr>
        </p:nvSpPr>
        <p:spPr>
          <a:xfrm>
            <a:off x="5035550" y="1981200"/>
            <a:ext cx="4127500" cy="4114800"/>
          </a:xfrm>
        </p:spPr>
        <p:txBody>
          <a:bodyPr/>
          <a:lstStyle/>
          <a:p>
            <a:pPr lvl="0"/>
            <a:endParaRPr lang="es-ES" noProof="0" smtClean="0"/>
          </a:p>
        </p:txBody>
      </p:sp>
      <p:sp>
        <p:nvSpPr>
          <p:cNvPr id="5" name="Rectangle 4"/>
          <p:cNvSpPr>
            <a:spLocks noGrp="1" noChangeArrowheads="1"/>
          </p:cNvSpPr>
          <p:nvPr>
            <p:ph type="dt" sz="half" idx="10"/>
          </p:nvPr>
        </p:nvSpPr>
        <p:spPr>
          <a:ln/>
        </p:spPr>
        <p:txBody>
          <a:bodyPr/>
          <a:lstStyle>
            <a:lvl1pPr>
              <a:defRPr/>
            </a:lvl1pPr>
          </a:lstStyle>
          <a:p>
            <a:pPr>
              <a:defRPr/>
            </a:pPr>
            <a:fld id="{F7B0D368-793E-0E44-AECC-2A2A8DB512CC}" type="datetime1">
              <a:rPr lang="en-US"/>
              <a:pPr>
                <a:defRPr/>
              </a:pPr>
              <a:t>30/01/15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1C18DC-D637-C447-8ED5-BF09F499C73A}" type="slidenum">
              <a:rPr lang="en-US"/>
              <a:pPr>
                <a:defRPr/>
              </a:pPr>
              <a:t>‹Nr.›</a:t>
            </a:fld>
            <a:endParaRPr lang="en-US"/>
          </a:p>
        </p:txBody>
      </p:sp>
    </p:spTree>
    <p:extLst>
      <p:ext uri="{BB962C8B-B14F-4D97-AF65-F5344CB8AC3E}">
        <p14:creationId xmlns:p14="http://schemas.microsoft.com/office/powerpoint/2010/main" val="2401022705"/>
      </p:ext>
    </p:extLst>
  </p:cSld>
  <p:clrMapOvr>
    <a:masterClrMapping/>
  </p:clrMapOvr>
  <p:transition xmlns:p14="http://schemas.microsoft.com/office/powerpoint/2010/mai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30/01/15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1" name="Oval 5"/>
          <p:cNvSpPr/>
          <p:nvPr/>
        </p:nvSpPr>
        <p:spPr>
          <a:xfrm>
            <a:off x="-1" y="0"/>
            <a:ext cx="9906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4960138"/>
            <a:ext cx="6315075" cy="1463040"/>
          </a:xfrm>
        </p:spPr>
        <p:txBody>
          <a:bodyPr anchor="ctr">
            <a:normAutofit/>
          </a:bodyPr>
          <a:lstStyle>
            <a:lvl1pPr algn="r">
              <a:defRPr sz="4400" b="0" spc="176"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996112" y="4960138"/>
            <a:ext cx="2600325" cy="1463040"/>
          </a:xfrm>
        </p:spPr>
        <p:txBody>
          <a:bodyPr lIns="80457" rIns="80457" anchor="ctr">
            <a:normAutofit/>
          </a:bodyPr>
          <a:lstStyle>
            <a:lvl1pPr marL="0" indent="0">
              <a:lnSpc>
                <a:spcPct val="100000"/>
              </a:lnSpc>
              <a:spcBef>
                <a:spcPts val="0"/>
              </a:spcBef>
              <a:buNone/>
              <a:defRPr sz="1600">
                <a:solidFill>
                  <a:schemeClr val="tx1">
                    <a:lumMod val="95000"/>
                    <a:lumOff val="5000"/>
                  </a:schemeClr>
                </a:solidFill>
              </a:defRPr>
            </a:lvl1pPr>
            <a:lvl2pPr marL="402284" indent="0">
              <a:buNone/>
              <a:defRPr sz="1600">
                <a:solidFill>
                  <a:schemeClr val="tx1">
                    <a:tint val="75000"/>
                  </a:schemeClr>
                </a:solidFill>
              </a:defRPr>
            </a:lvl2pPr>
            <a:lvl3pPr marL="804569" indent="0">
              <a:buNone/>
              <a:defRPr sz="1500">
                <a:solidFill>
                  <a:schemeClr val="tx1">
                    <a:tint val="75000"/>
                  </a:schemeClr>
                </a:solidFill>
              </a:defRPr>
            </a:lvl3pPr>
            <a:lvl4pPr marL="1206855" indent="0">
              <a:buNone/>
              <a:defRPr sz="1200">
                <a:solidFill>
                  <a:schemeClr val="tx1">
                    <a:tint val="75000"/>
                  </a:schemeClr>
                </a:solidFill>
              </a:defRPr>
            </a:lvl4pPr>
            <a:lvl5pPr marL="1609139" indent="0">
              <a:buNone/>
              <a:defRPr sz="1200">
                <a:solidFill>
                  <a:schemeClr val="tx1">
                    <a:tint val="75000"/>
                  </a:schemeClr>
                </a:solidFill>
              </a:defRPr>
            </a:lvl5pPr>
            <a:lvl6pPr marL="2011423" indent="0">
              <a:buNone/>
              <a:defRPr sz="1200">
                <a:solidFill>
                  <a:schemeClr val="tx1">
                    <a:tint val="75000"/>
                  </a:schemeClr>
                </a:solidFill>
              </a:defRPr>
            </a:lvl6pPr>
            <a:lvl7pPr marL="2413708" indent="0">
              <a:buNone/>
              <a:defRPr sz="1200">
                <a:solidFill>
                  <a:schemeClr val="tx1">
                    <a:tint val="75000"/>
                  </a:schemeClr>
                </a:solidFill>
              </a:defRPr>
            </a:lvl7pPr>
            <a:lvl8pPr marL="2815992" indent="0">
              <a:buNone/>
              <a:defRPr sz="1200">
                <a:solidFill>
                  <a:schemeClr val="tx1">
                    <a:tint val="75000"/>
                  </a:schemeClr>
                </a:solidFill>
              </a:defRPr>
            </a:lvl8pPr>
            <a:lvl9pPr marL="3218278"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A61015F-7CC6-4D0A-9D87-873EA4C304CC}" type="datetimeFigureOut">
              <a:rPr lang="en-US" dirty="0"/>
              <a:t>30/01/15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6814309" y="5264107"/>
            <a:ext cx="0" cy="914400"/>
          </a:xfrm>
          <a:prstGeom prst="line">
            <a:avLst/>
          </a:prstGeom>
          <a:ln w="1905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userDrawn="1"/>
        </p:nvSpPr>
        <p:spPr>
          <a:xfrm>
            <a:off x="-1" y="0"/>
            <a:ext cx="9906001" cy="4572001"/>
          </a:xfrm>
          <a:prstGeom prst="rect">
            <a:avLst/>
          </a:prstGeom>
          <a:solidFill>
            <a:srgbClr val="8FB3BB"/>
          </a:solidFill>
          <a:ln>
            <a:noFill/>
          </a:ln>
        </p:spPr>
        <p:style>
          <a:lnRef idx="2">
            <a:schemeClr val="accent1">
              <a:shade val="50000"/>
            </a:schemeClr>
          </a:lnRef>
          <a:fillRef idx="1">
            <a:schemeClr val="accent1"/>
          </a:fillRef>
          <a:effectRef idx="0">
            <a:schemeClr val="accent1"/>
          </a:effectRef>
          <a:fontRef idx="minor">
            <a:schemeClr val="lt1"/>
          </a:fontRef>
        </p:style>
        <p:txBody>
          <a:bodyPr lIns="80457" tIns="40229" rIns="80457" bIns="40229" rtlCol="0" anchor="ctr"/>
          <a:lstStyle/>
          <a:p>
            <a:pPr algn="ctr"/>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832105" y="585216"/>
            <a:ext cx="7897559" cy="1499616"/>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2104" y="2286000"/>
            <a:ext cx="3863341"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866323" y="2286000"/>
            <a:ext cx="3863341"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30/01/15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2104" y="2179635"/>
            <a:ext cx="3863341" cy="822961"/>
          </a:xfrm>
        </p:spPr>
        <p:txBody>
          <a:bodyPr lIns="120686" rIns="120686" anchor="ctr">
            <a:normAutofit/>
          </a:bodyPr>
          <a:lstStyle>
            <a:lvl1pPr marL="0" indent="0">
              <a:spcBef>
                <a:spcPts val="0"/>
              </a:spcBef>
              <a:spcAft>
                <a:spcPts val="0"/>
              </a:spcAft>
              <a:buNone/>
              <a:defRPr sz="2000" b="0" cap="none" baseline="0">
                <a:solidFill>
                  <a:schemeClr val="accent1"/>
                </a:solidFill>
                <a:latin typeface="+mn-lt"/>
              </a:defRPr>
            </a:lvl1pPr>
            <a:lvl2pPr marL="402284" indent="0">
              <a:buNone/>
              <a:defRPr sz="1700" b="1"/>
            </a:lvl2pPr>
            <a:lvl3pPr marL="804569" indent="0">
              <a:buNone/>
              <a:defRPr sz="1600" b="1"/>
            </a:lvl3pPr>
            <a:lvl4pPr marL="1206855" indent="0">
              <a:buNone/>
              <a:defRPr sz="1500" b="1"/>
            </a:lvl4pPr>
            <a:lvl5pPr marL="1609139" indent="0">
              <a:buNone/>
              <a:defRPr sz="1500" b="1"/>
            </a:lvl5pPr>
            <a:lvl6pPr marL="2011423" indent="0">
              <a:buNone/>
              <a:defRPr sz="1500" b="1"/>
            </a:lvl6pPr>
            <a:lvl7pPr marL="2413708" indent="0">
              <a:buNone/>
              <a:defRPr sz="1500" b="1"/>
            </a:lvl7pPr>
            <a:lvl8pPr marL="2815992" indent="0">
              <a:buNone/>
              <a:defRPr sz="1500" b="1"/>
            </a:lvl8pPr>
            <a:lvl9pPr marL="3218278" indent="0">
              <a:buNone/>
              <a:defRPr sz="15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2104" y="2967787"/>
            <a:ext cx="3863341" cy="33415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67597" y="2179635"/>
            <a:ext cx="3863341" cy="822961"/>
          </a:xfrm>
        </p:spPr>
        <p:txBody>
          <a:bodyPr lIns="120686" rIns="120686" anchor="ctr">
            <a:normAutofit/>
          </a:bodyPr>
          <a:lstStyle>
            <a:lvl1pPr marL="0" indent="0">
              <a:spcBef>
                <a:spcPts val="0"/>
              </a:spcBef>
              <a:spcAft>
                <a:spcPts val="0"/>
              </a:spcAft>
              <a:buNone/>
              <a:defRPr lang="en-US" sz="2000" b="0" kern="1200" cap="none" baseline="0" dirty="0">
                <a:solidFill>
                  <a:schemeClr val="accent1"/>
                </a:solidFill>
                <a:latin typeface="+mn-lt"/>
                <a:ea typeface="+mn-ea"/>
                <a:cs typeface="+mn-cs"/>
              </a:defRPr>
            </a:lvl1pPr>
            <a:lvl2pPr marL="402284" indent="0">
              <a:buNone/>
              <a:defRPr sz="1700" b="1"/>
            </a:lvl2pPr>
            <a:lvl3pPr marL="804569" indent="0">
              <a:buNone/>
              <a:defRPr sz="1600" b="1"/>
            </a:lvl3pPr>
            <a:lvl4pPr marL="1206855" indent="0">
              <a:buNone/>
              <a:defRPr sz="1500" b="1"/>
            </a:lvl4pPr>
            <a:lvl5pPr marL="1609139" indent="0">
              <a:buNone/>
              <a:defRPr sz="1500" b="1"/>
            </a:lvl5pPr>
            <a:lvl6pPr marL="2011423" indent="0">
              <a:buNone/>
              <a:defRPr sz="1500" b="1"/>
            </a:lvl6pPr>
            <a:lvl7pPr marL="2413708" indent="0">
              <a:buNone/>
              <a:defRPr sz="1500" b="1"/>
            </a:lvl7pPr>
            <a:lvl8pPr marL="2815992" indent="0">
              <a:buNone/>
              <a:defRPr sz="1500" b="1"/>
            </a:lvl8pPr>
            <a:lvl9pPr marL="3218278" indent="0">
              <a:buNone/>
              <a:defRPr sz="1500" b="1"/>
            </a:lvl9pPr>
          </a:lstStyle>
          <a:p>
            <a:pPr marL="0" lvl="0" indent="0" algn="l" defTabSz="804569" rtl="0" eaLnBrk="1" latinLnBrk="0" hangingPunct="1">
              <a:lnSpc>
                <a:spcPct val="90000"/>
              </a:lnSpc>
              <a:spcBef>
                <a:spcPts val="1583"/>
              </a:spcBef>
              <a:buNone/>
            </a:pPr>
            <a:r>
              <a:rPr lang="es-ES" smtClean="0"/>
              <a:t>Haga clic para modificar el estilo de texto del patrón</a:t>
            </a:r>
          </a:p>
        </p:txBody>
      </p:sp>
      <p:sp>
        <p:nvSpPr>
          <p:cNvPr id="6" name="Content Placeholder 5"/>
          <p:cNvSpPr>
            <a:spLocks noGrp="1"/>
          </p:cNvSpPr>
          <p:nvPr>
            <p:ph sz="quarter" idx="4"/>
          </p:nvPr>
        </p:nvSpPr>
        <p:spPr>
          <a:xfrm>
            <a:off x="4867597" y="2967787"/>
            <a:ext cx="3863341" cy="33415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30/01/15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30/01/15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30/01/15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832105" y="471510"/>
            <a:ext cx="3566160" cy="1737360"/>
          </a:xfrm>
        </p:spPr>
        <p:txBody>
          <a:bodyPr>
            <a:noAutofit/>
          </a:bodyPr>
          <a:lstStyle>
            <a:lvl1pPr>
              <a:lnSpc>
                <a:spcPct val="80000"/>
              </a:lnSpc>
              <a:defRPr sz="35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3437" y="822961"/>
            <a:ext cx="4613720" cy="5184647"/>
          </a:xfrm>
        </p:spPr>
        <p:txBody>
          <a:bodyPr/>
          <a:lstStyle>
            <a:lvl1pPr>
              <a:defRPr sz="2100"/>
            </a:lvl1pPr>
            <a:lvl2pPr>
              <a:defRPr sz="1700"/>
            </a:lvl2pPr>
            <a:lvl3pPr>
              <a:defRPr sz="15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2105" y="2257507"/>
            <a:ext cx="3566160" cy="3762294"/>
          </a:xfrm>
        </p:spPr>
        <p:txBody>
          <a:bodyPr lIns="80457" rIns="80457">
            <a:normAutofit/>
          </a:bodyPr>
          <a:lstStyle>
            <a:lvl1pPr marL="0" indent="0">
              <a:lnSpc>
                <a:spcPct val="108000"/>
              </a:lnSpc>
              <a:spcBef>
                <a:spcPts val="528"/>
              </a:spcBef>
              <a:buNone/>
              <a:defRPr sz="1500"/>
            </a:lvl1pPr>
            <a:lvl2pPr marL="402284" indent="0">
              <a:buNone/>
              <a:defRPr sz="1100"/>
            </a:lvl2pPr>
            <a:lvl3pPr marL="804569" indent="0">
              <a:buNone/>
              <a:defRPr sz="900"/>
            </a:lvl3pPr>
            <a:lvl4pPr marL="1206855" indent="0">
              <a:buNone/>
              <a:defRPr sz="800"/>
            </a:lvl4pPr>
            <a:lvl5pPr marL="1609139" indent="0">
              <a:buNone/>
              <a:defRPr sz="800"/>
            </a:lvl5pPr>
            <a:lvl6pPr marL="2011423" indent="0">
              <a:buNone/>
              <a:defRPr sz="800"/>
            </a:lvl6pPr>
            <a:lvl7pPr marL="2413708" indent="0">
              <a:buNone/>
              <a:defRPr sz="800"/>
            </a:lvl7pPr>
            <a:lvl8pPr marL="2815992" indent="0">
              <a:buNone/>
              <a:defRPr sz="800"/>
            </a:lvl8pPr>
            <a:lvl9pPr marL="3218278" indent="0">
              <a:buNone/>
              <a:defRPr sz="8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5C68B11-C5A8-448C-8CE9-B1A273C79CFC}" type="datetimeFigureOut">
              <a:rPr lang="en-US" dirty="0"/>
              <a:t>30/01/15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1475" y="4960138"/>
            <a:ext cx="6315075" cy="1463040"/>
          </a:xfrm>
        </p:spPr>
        <p:txBody>
          <a:bodyPr anchor="ctr">
            <a:normAutofit/>
          </a:bodyPr>
          <a:lstStyle>
            <a:lvl1pPr algn="r">
              <a:defRPr sz="4400" spc="176"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0" y="-1"/>
            <a:ext cx="9903524" cy="4572000"/>
          </a:xfrm>
          <a:solidFill>
            <a:schemeClr val="accent1">
              <a:lumMod val="60000"/>
              <a:lumOff val="40000"/>
            </a:schemeClr>
          </a:solidFill>
        </p:spPr>
        <p:txBody>
          <a:bodyPr lIns="402284" tIns="321828" rIns="40229" bIns="40229" anchor="t"/>
          <a:lstStyle>
            <a:lvl1pPr marL="0" indent="0">
              <a:buNone/>
              <a:defRPr sz="2800"/>
            </a:lvl1pPr>
            <a:lvl2pPr marL="402284" indent="0">
              <a:buNone/>
              <a:defRPr sz="2400"/>
            </a:lvl2pPr>
            <a:lvl3pPr marL="804569" indent="0">
              <a:buNone/>
              <a:defRPr sz="2100"/>
            </a:lvl3pPr>
            <a:lvl4pPr marL="1206855" indent="0">
              <a:buNone/>
              <a:defRPr sz="1700"/>
            </a:lvl4pPr>
            <a:lvl5pPr marL="1609139" indent="0">
              <a:buNone/>
              <a:defRPr sz="1700"/>
            </a:lvl5pPr>
            <a:lvl6pPr marL="2011423" indent="0">
              <a:buNone/>
              <a:defRPr sz="1700"/>
            </a:lvl6pPr>
            <a:lvl7pPr marL="2413708" indent="0">
              <a:buNone/>
              <a:defRPr sz="1700"/>
            </a:lvl7pPr>
            <a:lvl8pPr marL="2815992" indent="0">
              <a:buNone/>
              <a:defRPr sz="1700"/>
            </a:lvl8pPr>
            <a:lvl9pPr marL="3218278" indent="0">
              <a:buNone/>
              <a:defRPr sz="17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996112" y="4960138"/>
            <a:ext cx="2600325" cy="1463040"/>
          </a:xfrm>
        </p:spPr>
        <p:txBody>
          <a:bodyPr lIns="80457" rIns="80457" anchor="ctr">
            <a:normAutofit/>
          </a:bodyPr>
          <a:lstStyle>
            <a:lvl1pPr marL="0" indent="0">
              <a:lnSpc>
                <a:spcPct val="100000"/>
              </a:lnSpc>
              <a:spcBef>
                <a:spcPts val="0"/>
              </a:spcBef>
              <a:buNone/>
              <a:defRPr sz="1600">
                <a:solidFill>
                  <a:schemeClr val="tx1">
                    <a:lumMod val="95000"/>
                    <a:lumOff val="5000"/>
                  </a:schemeClr>
                </a:solidFill>
              </a:defRPr>
            </a:lvl1pPr>
            <a:lvl2pPr marL="402284" indent="0">
              <a:buNone/>
              <a:defRPr sz="1200"/>
            </a:lvl2pPr>
            <a:lvl3pPr marL="804569" indent="0">
              <a:buNone/>
              <a:defRPr sz="1100"/>
            </a:lvl3pPr>
            <a:lvl4pPr marL="1206855" indent="0">
              <a:buNone/>
              <a:defRPr sz="900"/>
            </a:lvl4pPr>
            <a:lvl5pPr marL="1609139" indent="0">
              <a:buNone/>
              <a:defRPr sz="900"/>
            </a:lvl5pPr>
            <a:lvl6pPr marL="2011423" indent="0">
              <a:buNone/>
              <a:defRPr sz="900"/>
            </a:lvl6pPr>
            <a:lvl7pPr marL="2413708" indent="0">
              <a:buNone/>
              <a:defRPr sz="900"/>
            </a:lvl7pPr>
            <a:lvl8pPr marL="2815992" indent="0">
              <a:buNone/>
              <a:defRPr sz="900"/>
            </a:lvl8pPr>
            <a:lvl9pPr marL="3218278"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7616CA0-919D-4A49-9C8A-62FDFB3A5183}" type="datetimeFigureOut">
              <a:rPr lang="en-US" dirty="0"/>
              <a:t>30/01/15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6814309" y="5264107"/>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2105" y="585216"/>
            <a:ext cx="7897559" cy="1499616"/>
          </a:xfrm>
          <a:prstGeom prst="rect">
            <a:avLst/>
          </a:prstGeom>
        </p:spPr>
        <p:txBody>
          <a:bodyPr vert="horz" lIns="80457" tIns="40229" rIns="80457" bIns="40229" rtlCol="0" anchor="ctr">
            <a:noAutofit/>
          </a:bodyPr>
          <a:lstStyle/>
          <a:p>
            <a:r>
              <a:rPr lang="es-ES" dirty="0" smtClean="0"/>
              <a:t>Haga clic para modificar el estilo de título del patrón</a:t>
            </a:r>
            <a:endParaRPr lang="en-US" dirty="0"/>
          </a:p>
        </p:txBody>
      </p:sp>
      <p:sp>
        <p:nvSpPr>
          <p:cNvPr id="3" name="Text Placeholder 2"/>
          <p:cNvSpPr>
            <a:spLocks noGrp="1"/>
          </p:cNvSpPr>
          <p:nvPr>
            <p:ph type="body" idx="1"/>
          </p:nvPr>
        </p:nvSpPr>
        <p:spPr>
          <a:xfrm>
            <a:off x="832105" y="2286000"/>
            <a:ext cx="7897559" cy="4023360"/>
          </a:xfrm>
          <a:prstGeom prst="rect">
            <a:avLst/>
          </a:prstGeom>
        </p:spPr>
        <p:txBody>
          <a:bodyPr vert="horz" lIns="40229" tIns="40229" rIns="40229" bIns="40229"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2105" y="6470704"/>
            <a:ext cx="1750241" cy="274321"/>
          </a:xfrm>
          <a:prstGeom prst="rect">
            <a:avLst/>
          </a:prstGeom>
        </p:spPr>
        <p:txBody>
          <a:bodyPr vert="horz" lIns="80457" tIns="40229" rIns="80457" bIns="40229" rtlCol="0" anchor="ctr"/>
          <a:lstStyle>
            <a:lvl1pPr algn="l">
              <a:defRPr sz="900">
                <a:solidFill>
                  <a:schemeClr val="tx1">
                    <a:lumMod val="95000"/>
                    <a:lumOff val="5000"/>
                  </a:schemeClr>
                </a:solidFill>
                <a:latin typeface="+mj-lt"/>
              </a:defRPr>
            </a:lvl1pPr>
          </a:lstStyle>
          <a:p>
            <a:fld id="{90298CD5-6C1E-4009-B41F-6DF62E31D3BE}" type="datetimeFigureOut">
              <a:rPr lang="en-US" dirty="0"/>
              <a:pPr/>
              <a:t>30/01/15</a:t>
            </a:fld>
            <a:endParaRPr lang="en-US" dirty="0"/>
          </a:p>
        </p:txBody>
      </p:sp>
      <p:sp>
        <p:nvSpPr>
          <p:cNvPr id="5" name="Footer Placeholder 4"/>
          <p:cNvSpPr>
            <a:spLocks noGrp="1"/>
          </p:cNvSpPr>
          <p:nvPr>
            <p:ph type="ftr" sz="quarter" idx="3"/>
          </p:nvPr>
        </p:nvSpPr>
        <p:spPr>
          <a:xfrm>
            <a:off x="3934883" y="6470704"/>
            <a:ext cx="4794936" cy="274321"/>
          </a:xfrm>
          <a:prstGeom prst="rect">
            <a:avLst/>
          </a:prstGeom>
        </p:spPr>
        <p:txBody>
          <a:bodyPr vert="horz" lIns="80457" tIns="40229" rIns="80457" bIns="40229" rtlCol="0" anchor="ctr"/>
          <a:lstStyle>
            <a:lvl1pPr algn="r">
              <a:defRPr sz="9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8805334" y="6470704"/>
            <a:ext cx="791104" cy="274321"/>
          </a:xfrm>
          <a:prstGeom prst="rect">
            <a:avLst/>
          </a:prstGeom>
        </p:spPr>
        <p:txBody>
          <a:bodyPr vert="horz" lIns="80457" tIns="40229" rIns="80457" bIns="40229" rtlCol="0" anchor="ctr"/>
          <a:lstStyle>
            <a:lvl1pPr algn="r">
              <a:defRPr sz="900">
                <a:solidFill>
                  <a:schemeClr val="tx1">
                    <a:lumMod val="50000"/>
                    <a:lumOff val="50000"/>
                  </a:schemeClr>
                </a:solidFill>
                <a:latin typeface="Tw Cen MT"/>
                <a:cs typeface="Tw Cen MT"/>
              </a:defRPr>
            </a:lvl1pPr>
          </a:lstStyle>
          <a:p>
            <a:fld id="{4FAB73BC-B049-4115-A692-8D63A059BFB8}" type="slidenum">
              <a:rPr lang="en-US" smtClean="0"/>
              <a:pPr/>
              <a:t>‹Nr.›</a:t>
            </a:fld>
            <a:endParaRPr lang="en-US" dirty="0"/>
          </a:p>
        </p:txBody>
      </p:sp>
      <p:cxnSp>
        <p:nvCxnSpPr>
          <p:cNvPr id="7" name="Straight Connector 6"/>
          <p:cNvCxnSpPr/>
          <p:nvPr/>
        </p:nvCxnSpPr>
        <p:spPr>
          <a:xfrm flipV="1">
            <a:off x="619125" y="826325"/>
            <a:ext cx="0" cy="91440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
        <p:nvSpPr>
          <p:cNvPr id="8" name="Rectángulo 7"/>
          <p:cNvSpPr/>
          <p:nvPr userDrawn="1"/>
        </p:nvSpPr>
        <p:spPr>
          <a:xfrm rot="16200000">
            <a:off x="-2238605" y="4442958"/>
            <a:ext cx="4639757" cy="190331"/>
          </a:xfrm>
          <a:prstGeom prst="rect">
            <a:avLst/>
          </a:prstGeom>
        </p:spPr>
        <p:txBody>
          <a:bodyPr wrap="square" lIns="80457" tIns="40229" rIns="80457" bIns="40229">
            <a:spAutoFit/>
          </a:bodyPr>
          <a:lstStyle/>
          <a:p>
            <a:pPr algn="ctr" eaLnBrk="1" hangingPunct="1">
              <a:defRPr/>
            </a:pPr>
            <a:r>
              <a:rPr lang="en-US" sz="700" dirty="0" err="1" smtClean="0">
                <a:solidFill>
                  <a:schemeClr val="bg1">
                    <a:lumMod val="85000"/>
                  </a:schemeClr>
                </a:solidFill>
                <a:latin typeface="+mn-lt"/>
                <a:cs typeface="+mn-cs"/>
              </a:rPr>
              <a:t>Todos</a:t>
            </a:r>
            <a:r>
              <a:rPr lang="en-US" sz="700" dirty="0" smtClean="0">
                <a:solidFill>
                  <a:schemeClr val="bg1">
                    <a:lumMod val="85000"/>
                  </a:schemeClr>
                </a:solidFill>
                <a:latin typeface="+mn-lt"/>
                <a:cs typeface="+mn-cs"/>
              </a:rPr>
              <a:t> los </a:t>
            </a:r>
            <a:r>
              <a:rPr lang="en-US" sz="700" dirty="0" err="1" smtClean="0">
                <a:solidFill>
                  <a:schemeClr val="bg1">
                    <a:lumMod val="85000"/>
                  </a:schemeClr>
                </a:solidFill>
                <a:latin typeface="+mn-lt"/>
                <a:cs typeface="+mn-cs"/>
              </a:rPr>
              <a:t>derechos</a:t>
            </a:r>
            <a:r>
              <a:rPr lang="en-US" sz="700" dirty="0" smtClean="0">
                <a:solidFill>
                  <a:schemeClr val="bg1">
                    <a:lumMod val="85000"/>
                  </a:schemeClr>
                </a:solidFill>
                <a:latin typeface="+mn-lt"/>
                <a:cs typeface="+mn-cs"/>
              </a:rPr>
              <a:t> </a:t>
            </a:r>
            <a:r>
              <a:rPr lang="en-US" sz="700" dirty="0" err="1" smtClean="0">
                <a:solidFill>
                  <a:schemeClr val="bg1">
                    <a:lumMod val="85000"/>
                  </a:schemeClr>
                </a:solidFill>
                <a:latin typeface="+mn-lt"/>
                <a:cs typeface="+mn-cs"/>
              </a:rPr>
              <a:t>reservados</a:t>
            </a:r>
            <a:r>
              <a:rPr lang="en-US" sz="700" dirty="0" smtClean="0">
                <a:solidFill>
                  <a:schemeClr val="bg1">
                    <a:lumMod val="85000"/>
                  </a:schemeClr>
                </a:solidFill>
                <a:latin typeface="+mn-lt"/>
                <a:cs typeface="+mn-cs"/>
              </a:rPr>
              <a:t>, 2008 © Carol A. Byrnes · </a:t>
            </a:r>
            <a:r>
              <a:rPr lang="en-US" sz="700" dirty="0" err="1" smtClean="0">
                <a:solidFill>
                  <a:schemeClr val="bg1">
                    <a:lumMod val="85000"/>
                  </a:schemeClr>
                </a:solidFill>
                <a:latin typeface="+mn-lt"/>
                <a:cs typeface="+mn-cs"/>
              </a:rPr>
              <a:t>Derechos</a:t>
            </a:r>
            <a:r>
              <a:rPr lang="en-US" sz="700" dirty="0" smtClean="0">
                <a:solidFill>
                  <a:schemeClr val="bg1">
                    <a:lumMod val="85000"/>
                  </a:schemeClr>
                </a:solidFill>
                <a:latin typeface="+mn-lt"/>
                <a:cs typeface="+mn-cs"/>
              </a:rPr>
              <a:t> de la </a:t>
            </a:r>
            <a:r>
              <a:rPr lang="en-US" sz="700" dirty="0" err="1" smtClean="0">
                <a:solidFill>
                  <a:schemeClr val="bg1">
                    <a:lumMod val="85000"/>
                  </a:schemeClr>
                </a:solidFill>
                <a:latin typeface="+mn-lt"/>
                <a:cs typeface="+mn-cs"/>
              </a:rPr>
              <a:t>edición</a:t>
            </a:r>
            <a:r>
              <a:rPr lang="en-US" sz="700" dirty="0" smtClean="0">
                <a:solidFill>
                  <a:schemeClr val="bg1">
                    <a:lumMod val="85000"/>
                  </a:schemeClr>
                </a:solidFill>
                <a:latin typeface="+mn-lt"/>
                <a:cs typeface="+mn-cs"/>
              </a:rPr>
              <a:t> Española 2015 © </a:t>
            </a:r>
            <a:r>
              <a:rPr lang="en-US" sz="700" dirty="0" err="1" smtClean="0">
                <a:solidFill>
                  <a:schemeClr val="bg1">
                    <a:lumMod val="85000"/>
                  </a:schemeClr>
                </a:solidFill>
                <a:latin typeface="+mn-lt"/>
                <a:cs typeface="+mn-cs"/>
              </a:rPr>
              <a:t>Dogalia</a:t>
            </a:r>
            <a:endParaRPr lang="en-US" sz="700" dirty="0" smtClean="0">
              <a:solidFill>
                <a:schemeClr val="bg1">
                  <a:lumMod val="85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 id="2147483661" r:id="rId12"/>
    <p:sldLayoutId id="2147483662" r:id="rId13"/>
    <p:sldLayoutId id="2147483663" r:id="rId14"/>
  </p:sldLayoutIdLst>
  <p:txStyles>
    <p:titleStyle>
      <a:lvl1pPr algn="l" defTabSz="804569" rtl="0" eaLnBrk="1" latinLnBrk="0" hangingPunct="1">
        <a:lnSpc>
          <a:spcPct val="80000"/>
        </a:lnSpc>
        <a:spcBef>
          <a:spcPct val="0"/>
        </a:spcBef>
        <a:buNone/>
        <a:defRPr sz="3500" kern="1200" cap="all" spc="88" baseline="0">
          <a:solidFill>
            <a:schemeClr val="tx1">
              <a:lumMod val="95000"/>
              <a:lumOff val="5000"/>
            </a:schemeClr>
          </a:solidFill>
          <a:latin typeface="+mj-lt"/>
          <a:ea typeface="+mj-ea"/>
          <a:cs typeface="+mj-cs"/>
        </a:defRPr>
      </a:lvl1pPr>
    </p:titleStyle>
    <p:bodyStyle>
      <a:lvl1pPr marL="80457" indent="-80457" algn="l" defTabSz="804569" rtl="0" eaLnBrk="1" latinLnBrk="0" hangingPunct="1">
        <a:lnSpc>
          <a:spcPct val="90000"/>
        </a:lnSpc>
        <a:spcBef>
          <a:spcPts val="1056"/>
        </a:spcBef>
        <a:spcAft>
          <a:spcPts val="176"/>
        </a:spcAft>
        <a:buClr>
          <a:schemeClr val="accent1"/>
        </a:buClr>
        <a:buSzPct val="100000"/>
        <a:buFont typeface="Tw Cen MT" panose="020B0602020104020603" pitchFamily="34" charset="0"/>
        <a:buChar char=" "/>
        <a:defRPr sz="1900" kern="1200">
          <a:solidFill>
            <a:schemeClr val="tx1"/>
          </a:solidFill>
          <a:latin typeface="+mn-lt"/>
          <a:ea typeface="+mn-ea"/>
          <a:cs typeface="+mn-cs"/>
        </a:defRPr>
      </a:lvl1pPr>
      <a:lvl2pPr marL="233325" indent="-120686" algn="l" defTabSz="804569" rtl="0" eaLnBrk="1" latinLnBrk="0" hangingPunct="1">
        <a:lnSpc>
          <a:spcPct val="90000"/>
        </a:lnSpc>
        <a:spcBef>
          <a:spcPts val="176"/>
        </a:spcBef>
        <a:spcAft>
          <a:spcPts val="351"/>
        </a:spcAft>
        <a:buClr>
          <a:schemeClr val="accent1"/>
        </a:buClr>
        <a:buFont typeface="Wingdings 3" pitchFamily="18" charset="2"/>
        <a:buChar char=""/>
        <a:defRPr sz="1600" kern="1200">
          <a:solidFill>
            <a:schemeClr val="tx1"/>
          </a:solidFill>
          <a:latin typeface="+mn-lt"/>
          <a:ea typeface="+mn-ea"/>
          <a:cs typeface="+mn-cs"/>
        </a:defRPr>
      </a:lvl2pPr>
      <a:lvl3pPr marL="394239"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3pPr>
      <a:lvl4pPr marL="522970"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4pPr>
      <a:lvl5pPr marL="683885"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5pPr>
      <a:lvl6pPr marL="804569"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6pPr>
      <a:lvl7pPr marL="933301"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7pPr>
      <a:lvl8pPr marL="1070077"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8pPr>
      <a:lvl9pPr marL="1198808" indent="-120686" algn="l" defTabSz="804569" rtl="0" eaLnBrk="1" latinLnBrk="0" hangingPunct="1">
        <a:lnSpc>
          <a:spcPct val="90000"/>
        </a:lnSpc>
        <a:spcBef>
          <a:spcPts val="176"/>
        </a:spcBef>
        <a:spcAft>
          <a:spcPts val="351"/>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804569" rtl="0" eaLnBrk="1" latinLnBrk="0" hangingPunct="1">
        <a:defRPr sz="1600" kern="1200">
          <a:solidFill>
            <a:schemeClr val="tx1"/>
          </a:solidFill>
          <a:latin typeface="+mn-lt"/>
          <a:ea typeface="+mn-ea"/>
          <a:cs typeface="+mn-cs"/>
        </a:defRPr>
      </a:lvl1pPr>
      <a:lvl2pPr marL="402284" algn="l" defTabSz="804569" rtl="0" eaLnBrk="1" latinLnBrk="0" hangingPunct="1">
        <a:defRPr sz="1600" kern="1200">
          <a:solidFill>
            <a:schemeClr val="tx1"/>
          </a:solidFill>
          <a:latin typeface="+mn-lt"/>
          <a:ea typeface="+mn-ea"/>
          <a:cs typeface="+mn-cs"/>
        </a:defRPr>
      </a:lvl2pPr>
      <a:lvl3pPr marL="804569" algn="l" defTabSz="804569" rtl="0" eaLnBrk="1" latinLnBrk="0" hangingPunct="1">
        <a:defRPr sz="1600" kern="1200">
          <a:solidFill>
            <a:schemeClr val="tx1"/>
          </a:solidFill>
          <a:latin typeface="+mn-lt"/>
          <a:ea typeface="+mn-ea"/>
          <a:cs typeface="+mn-cs"/>
        </a:defRPr>
      </a:lvl3pPr>
      <a:lvl4pPr marL="1206855" algn="l" defTabSz="804569" rtl="0" eaLnBrk="1" latinLnBrk="0" hangingPunct="1">
        <a:defRPr sz="1600" kern="1200">
          <a:solidFill>
            <a:schemeClr val="tx1"/>
          </a:solidFill>
          <a:latin typeface="+mn-lt"/>
          <a:ea typeface="+mn-ea"/>
          <a:cs typeface="+mn-cs"/>
        </a:defRPr>
      </a:lvl4pPr>
      <a:lvl5pPr marL="1609139" algn="l" defTabSz="804569" rtl="0" eaLnBrk="1" latinLnBrk="0" hangingPunct="1">
        <a:defRPr sz="1600" kern="1200">
          <a:solidFill>
            <a:schemeClr val="tx1"/>
          </a:solidFill>
          <a:latin typeface="+mn-lt"/>
          <a:ea typeface="+mn-ea"/>
          <a:cs typeface="+mn-cs"/>
        </a:defRPr>
      </a:lvl5pPr>
      <a:lvl6pPr marL="2011423" algn="l" defTabSz="804569" rtl="0" eaLnBrk="1" latinLnBrk="0" hangingPunct="1">
        <a:defRPr sz="1600" kern="1200">
          <a:solidFill>
            <a:schemeClr val="tx1"/>
          </a:solidFill>
          <a:latin typeface="+mn-lt"/>
          <a:ea typeface="+mn-ea"/>
          <a:cs typeface="+mn-cs"/>
        </a:defRPr>
      </a:lvl6pPr>
      <a:lvl7pPr marL="2413708" algn="l" defTabSz="804569" rtl="0" eaLnBrk="1" latinLnBrk="0" hangingPunct="1">
        <a:defRPr sz="1600" kern="1200">
          <a:solidFill>
            <a:schemeClr val="tx1"/>
          </a:solidFill>
          <a:latin typeface="+mn-lt"/>
          <a:ea typeface="+mn-ea"/>
          <a:cs typeface="+mn-cs"/>
        </a:defRPr>
      </a:lvl7pPr>
      <a:lvl8pPr marL="2815992" algn="l" defTabSz="804569" rtl="0" eaLnBrk="1" latinLnBrk="0" hangingPunct="1">
        <a:defRPr sz="1600" kern="1200">
          <a:solidFill>
            <a:schemeClr val="tx1"/>
          </a:solidFill>
          <a:latin typeface="+mn-lt"/>
          <a:ea typeface="+mn-ea"/>
          <a:cs typeface="+mn-cs"/>
        </a:defRPr>
      </a:lvl8pPr>
      <a:lvl9pPr marL="3218278" algn="l" defTabSz="80456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hyperlink" Target="What%20is%20My%20Dog%20Saying%20Notes.pdf" TargetMode="External"/><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image" Target="../media/image17.jpeg"/><Relationship Id="rId12" Type="http://schemas.openxmlformats.org/officeDocument/2006/relationships/image" Target="../media/image18.jpeg"/><Relationship Id="rId13" Type="http://schemas.openxmlformats.org/officeDocument/2006/relationships/image" Target="../media/image19.jpeg"/><Relationship Id="rId14" Type="http://schemas.openxmlformats.org/officeDocument/2006/relationships/image" Target="../media/image20.jpeg"/><Relationship Id="rId1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3.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5" Type="http://schemas.openxmlformats.org/officeDocument/2006/relationships/image" Target="../media/image22.png"/><Relationship Id="rId6" Type="http://schemas.openxmlformats.org/officeDocument/2006/relationships/image" Target="../media/image3.wmf"/><Relationship Id="rId7" Type="http://schemas.openxmlformats.org/officeDocument/2006/relationships/image" Target="../media/image23.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¿Qué dice mi perro?</a:t>
            </a:r>
            <a:endParaRPr lang="es-ES" dirty="0"/>
          </a:p>
        </p:txBody>
      </p:sp>
      <p:sp>
        <p:nvSpPr>
          <p:cNvPr id="3" name="Subtítulo 2"/>
          <p:cNvSpPr>
            <a:spLocks noGrp="1"/>
          </p:cNvSpPr>
          <p:nvPr>
            <p:ph type="subTitle" idx="1"/>
          </p:nvPr>
        </p:nvSpPr>
        <p:spPr/>
        <p:txBody>
          <a:bodyPr/>
          <a:lstStyle/>
          <a:p>
            <a:r>
              <a:rPr lang="es-ES" dirty="0" smtClean="0"/>
              <a:t>Curso de iniciación a la comunicación canina</a:t>
            </a:r>
            <a:endParaRPr lang="es-ES" dirty="0"/>
          </a:p>
        </p:txBody>
      </p:sp>
    </p:spTree>
    <p:extLst>
      <p:ext uri="{BB962C8B-B14F-4D97-AF65-F5344CB8AC3E}">
        <p14:creationId xmlns:p14="http://schemas.microsoft.com/office/powerpoint/2010/main" val="40307263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n-US" dirty="0" smtClean="0"/>
              <a:t>Carol </a:t>
            </a:r>
            <a:r>
              <a:rPr lang="en-US" dirty="0"/>
              <a:t>A. Byrnes, CPDT</a:t>
            </a:r>
            <a:br>
              <a:rPr lang="en-US" dirty="0"/>
            </a:br>
            <a:r>
              <a:rPr lang="en-US" dirty="0"/>
              <a:t>Diamonds in the Ruff</a:t>
            </a:r>
            <a:r>
              <a:rPr lang="es-ES" dirty="0"/>
              <a:t> </a:t>
            </a:r>
          </a:p>
        </p:txBody>
      </p:sp>
      <p:sp>
        <p:nvSpPr>
          <p:cNvPr id="4" name="Subtítulo 3"/>
          <p:cNvSpPr>
            <a:spLocks noGrp="1"/>
          </p:cNvSpPr>
          <p:nvPr>
            <p:ph type="subTitle" idx="1"/>
          </p:nvPr>
        </p:nvSpPr>
        <p:spPr/>
        <p:txBody>
          <a:bodyPr>
            <a:noAutofit/>
          </a:bodyPr>
          <a:lstStyle/>
          <a:p>
            <a:pPr algn="ctr">
              <a:defRPr/>
            </a:pPr>
            <a:r>
              <a:rPr lang="en-US" sz="1100" dirty="0"/>
              <a:t>2925 N. Monroe St. </a:t>
            </a:r>
            <a:r>
              <a:rPr lang="en-US" sz="1100" dirty="0">
                <a:solidFill>
                  <a:srgbClr val="CC1E01"/>
                </a:solidFill>
              </a:rPr>
              <a:t>· </a:t>
            </a:r>
            <a:r>
              <a:rPr lang="en-US" sz="1100" dirty="0"/>
              <a:t>Spokane, WA </a:t>
            </a:r>
            <a:r>
              <a:rPr lang="en-US" sz="1100" dirty="0">
                <a:solidFill>
                  <a:srgbClr val="CC1E01"/>
                </a:solidFill>
              </a:rPr>
              <a:t>·</a:t>
            </a:r>
            <a:r>
              <a:rPr lang="en-US" sz="1100" dirty="0"/>
              <a:t>9 9205</a:t>
            </a:r>
          </a:p>
          <a:p>
            <a:pPr algn="ctr">
              <a:defRPr/>
            </a:pPr>
            <a:r>
              <a:rPr lang="en-US" sz="1700" dirty="0" err="1"/>
              <a:t>www.diamondsintheruff.com</a:t>
            </a:r>
            <a:endParaRPr lang="en-US" sz="1700" dirty="0"/>
          </a:p>
          <a:p>
            <a:pPr algn="ctr">
              <a:defRPr/>
            </a:pPr>
            <a:r>
              <a:rPr lang="en-US" sz="1100" dirty="0"/>
              <a:t>509-325-RUFF</a:t>
            </a:r>
          </a:p>
        </p:txBody>
      </p:sp>
      <p:sp>
        <p:nvSpPr>
          <p:cNvPr id="245761" name="Marcador de número de diapositiva 5"/>
          <p:cNvSpPr>
            <a:spLocks noGrp="1"/>
          </p:cNvSpPr>
          <p:nvPr>
            <p:ph type="sldNum" sz="quarter" idx="12"/>
          </p:nvPr>
        </p:nvSpPr>
        <p:spPr>
          <a:noFill/>
        </p:spPr>
        <p:txBody>
          <a:bodyPr/>
          <a:lstStyle>
            <a:lvl1pPr>
              <a:defRPr sz="2100">
                <a:solidFill>
                  <a:schemeClr val="tx1"/>
                </a:solidFill>
                <a:latin typeface="Arial" charset="0"/>
                <a:ea typeface="ＭＳ Ｐゴシック" charset="0"/>
                <a:cs typeface="ＭＳ Ｐゴシック" charset="0"/>
              </a:defRPr>
            </a:lvl1pPr>
            <a:lvl2pPr marL="653713" indent="-251427">
              <a:defRPr sz="2100">
                <a:solidFill>
                  <a:schemeClr val="tx1"/>
                </a:solidFill>
                <a:latin typeface="Arial" charset="0"/>
                <a:ea typeface="ＭＳ Ｐゴシック" charset="0"/>
              </a:defRPr>
            </a:lvl2pPr>
            <a:lvl3pPr marL="1005712" indent="-201142">
              <a:defRPr sz="2100">
                <a:solidFill>
                  <a:schemeClr val="tx1"/>
                </a:solidFill>
                <a:latin typeface="Arial" charset="0"/>
                <a:ea typeface="ＭＳ Ｐゴシック" charset="0"/>
              </a:defRPr>
            </a:lvl3pPr>
            <a:lvl4pPr marL="1407997" indent="-201142">
              <a:defRPr sz="2100">
                <a:solidFill>
                  <a:schemeClr val="tx1"/>
                </a:solidFill>
                <a:latin typeface="Arial" charset="0"/>
                <a:ea typeface="ＭＳ Ｐゴシック" charset="0"/>
              </a:defRPr>
            </a:lvl4pPr>
            <a:lvl5pPr marL="1810281" indent="-201142">
              <a:defRPr sz="2100">
                <a:solidFill>
                  <a:schemeClr val="tx1"/>
                </a:solidFill>
                <a:latin typeface="Arial" charset="0"/>
                <a:ea typeface="ＭＳ Ｐゴシック" charset="0"/>
              </a:defRPr>
            </a:lvl5pPr>
            <a:lvl6pPr marL="2212565" indent="-201142" eaLnBrk="0" fontAlgn="base" hangingPunct="0">
              <a:spcBef>
                <a:spcPct val="0"/>
              </a:spcBef>
              <a:spcAft>
                <a:spcPct val="0"/>
              </a:spcAft>
              <a:defRPr sz="2100">
                <a:solidFill>
                  <a:schemeClr val="tx1"/>
                </a:solidFill>
                <a:latin typeface="Arial" charset="0"/>
                <a:ea typeface="ＭＳ Ｐゴシック" charset="0"/>
              </a:defRPr>
            </a:lvl6pPr>
            <a:lvl7pPr marL="2614850" indent="-201142" eaLnBrk="0" fontAlgn="base" hangingPunct="0">
              <a:spcBef>
                <a:spcPct val="0"/>
              </a:spcBef>
              <a:spcAft>
                <a:spcPct val="0"/>
              </a:spcAft>
              <a:defRPr sz="2100">
                <a:solidFill>
                  <a:schemeClr val="tx1"/>
                </a:solidFill>
                <a:latin typeface="Arial" charset="0"/>
                <a:ea typeface="ＭＳ Ｐゴシック" charset="0"/>
              </a:defRPr>
            </a:lvl7pPr>
            <a:lvl8pPr marL="3017136" indent="-201142" eaLnBrk="0" fontAlgn="base" hangingPunct="0">
              <a:spcBef>
                <a:spcPct val="0"/>
              </a:spcBef>
              <a:spcAft>
                <a:spcPct val="0"/>
              </a:spcAft>
              <a:defRPr sz="2100">
                <a:solidFill>
                  <a:schemeClr val="tx1"/>
                </a:solidFill>
                <a:latin typeface="Arial" charset="0"/>
                <a:ea typeface="ＭＳ Ｐゴシック" charset="0"/>
              </a:defRPr>
            </a:lvl8pPr>
            <a:lvl9pPr marL="3419420" indent="-201142" eaLnBrk="0" fontAlgn="base" hangingPunct="0">
              <a:spcBef>
                <a:spcPct val="0"/>
              </a:spcBef>
              <a:spcAft>
                <a:spcPct val="0"/>
              </a:spcAft>
              <a:defRPr sz="2100">
                <a:solidFill>
                  <a:schemeClr val="tx1"/>
                </a:solidFill>
                <a:latin typeface="Arial" charset="0"/>
                <a:ea typeface="ＭＳ Ｐゴシック" charset="0"/>
              </a:defRPr>
            </a:lvl9pPr>
          </a:lstStyle>
          <a:p>
            <a:fld id="{F1FACE21-9E41-A04D-A05D-803616E86082}" type="slidenum">
              <a:rPr lang="en-US" sz="1200">
                <a:latin typeface="Times New Roman" charset="0"/>
              </a:rPr>
              <a:pPr/>
              <a:t>10</a:t>
            </a:fld>
            <a:endParaRPr lang="en-US" sz="1200">
              <a:latin typeface="Times New Roman" charset="0"/>
            </a:endParaRPr>
          </a:p>
        </p:txBody>
      </p:sp>
      <p:pic>
        <p:nvPicPr>
          <p:cNvPr id="245763" name="Picture 3" descr="CB_BEN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228601"/>
            <a:ext cx="2276021" cy="3886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380620" y="475031"/>
            <a:ext cx="5709709" cy="3589897"/>
          </a:xfrm>
          <a:prstGeom prst="rect">
            <a:avLst/>
          </a:prstGeom>
        </p:spPr>
        <p:txBody>
          <a:bodyPr wrap="square" lIns="80457" tIns="40229" rIns="80457" bIns="40229">
            <a:spAutoFit/>
          </a:bodyPr>
          <a:lstStyle/>
          <a:p>
            <a:pPr algn="ctr">
              <a:defRPr/>
            </a:pPr>
            <a:r>
              <a:rPr lang="en-US" sz="1900" dirty="0" err="1">
                <a:solidFill>
                  <a:schemeClr val="bg1"/>
                </a:solidFill>
              </a:rPr>
              <a:t>Agradecimientos</a:t>
            </a:r>
            <a:r>
              <a:rPr lang="en-US" sz="1900" dirty="0">
                <a:solidFill>
                  <a:schemeClr val="bg1"/>
                </a:solidFill>
              </a:rPr>
              <a:t> a Cathy Fox, </a:t>
            </a:r>
            <a:r>
              <a:rPr lang="en-US" sz="1900" dirty="0" err="1">
                <a:solidFill>
                  <a:schemeClr val="bg1"/>
                </a:solidFill>
              </a:rPr>
              <a:t>Elin</a:t>
            </a:r>
            <a:r>
              <a:rPr lang="en-US" sz="1900" dirty="0">
                <a:solidFill>
                  <a:schemeClr val="bg1"/>
                </a:solidFill>
              </a:rPr>
              <a:t> Zander, Virginia </a:t>
            </a:r>
            <a:r>
              <a:rPr lang="en-US" sz="1900" dirty="0" err="1">
                <a:solidFill>
                  <a:schemeClr val="bg1"/>
                </a:solidFill>
              </a:rPr>
              <a:t>Broitman</a:t>
            </a:r>
            <a:r>
              <a:rPr lang="en-US" sz="1900" dirty="0">
                <a:solidFill>
                  <a:schemeClr val="bg1"/>
                </a:solidFill>
              </a:rPr>
              <a:t>, </a:t>
            </a:r>
            <a:br>
              <a:rPr lang="en-US" sz="1900" dirty="0">
                <a:solidFill>
                  <a:schemeClr val="bg1"/>
                </a:solidFill>
              </a:rPr>
            </a:br>
            <a:r>
              <a:rPr lang="en-US" sz="1900" dirty="0">
                <a:solidFill>
                  <a:schemeClr val="bg1"/>
                </a:solidFill>
              </a:rPr>
              <a:t>Bea </a:t>
            </a:r>
            <a:r>
              <a:rPr lang="en-US" sz="1900" dirty="0" err="1">
                <a:solidFill>
                  <a:schemeClr val="bg1"/>
                </a:solidFill>
              </a:rPr>
              <a:t>Wachter</a:t>
            </a:r>
            <a:r>
              <a:rPr lang="en-US" sz="1900" dirty="0">
                <a:solidFill>
                  <a:schemeClr val="bg1"/>
                </a:solidFill>
              </a:rPr>
              <a:t>,  Karen </a:t>
            </a:r>
            <a:r>
              <a:rPr lang="en-US" sz="1900" dirty="0" err="1">
                <a:solidFill>
                  <a:schemeClr val="bg1"/>
                </a:solidFill>
              </a:rPr>
              <a:t>Barta</a:t>
            </a:r>
            <a:r>
              <a:rPr lang="en-US" sz="1900" dirty="0">
                <a:solidFill>
                  <a:schemeClr val="bg1"/>
                </a:solidFill>
              </a:rPr>
              <a:t>, </a:t>
            </a:r>
            <a:r>
              <a:rPr lang="en-US" sz="1900" dirty="0" err="1">
                <a:solidFill>
                  <a:schemeClr val="bg1"/>
                </a:solidFill>
              </a:rPr>
              <a:t>Jenn</a:t>
            </a:r>
            <a:r>
              <a:rPr lang="en-US" sz="1900" dirty="0">
                <a:solidFill>
                  <a:schemeClr val="bg1"/>
                </a:solidFill>
              </a:rPr>
              <a:t> Gray y </a:t>
            </a:r>
            <a:r>
              <a:rPr lang="en-US" sz="1900" dirty="0" err="1">
                <a:solidFill>
                  <a:schemeClr val="bg1"/>
                </a:solidFill>
              </a:rPr>
              <a:t>todos</a:t>
            </a:r>
            <a:r>
              <a:rPr lang="en-US" sz="1900" dirty="0">
                <a:solidFill>
                  <a:schemeClr val="bg1"/>
                </a:solidFill>
              </a:rPr>
              <a:t> los </a:t>
            </a:r>
            <a:r>
              <a:rPr lang="en-US" sz="1900" dirty="0" err="1">
                <a:solidFill>
                  <a:schemeClr val="bg1"/>
                </a:solidFill>
              </a:rPr>
              <a:t>estudiantes</a:t>
            </a:r>
            <a:r>
              <a:rPr lang="en-US" sz="1900" dirty="0">
                <a:solidFill>
                  <a:schemeClr val="bg1"/>
                </a:solidFill>
              </a:rPr>
              <a:t> y </a:t>
            </a:r>
            <a:r>
              <a:rPr lang="en-US" sz="1900" dirty="0" err="1">
                <a:solidFill>
                  <a:schemeClr val="bg1"/>
                </a:solidFill>
              </a:rPr>
              <a:t>perros</a:t>
            </a:r>
            <a:r>
              <a:rPr lang="en-US" sz="1900" dirty="0">
                <a:solidFill>
                  <a:schemeClr val="bg1"/>
                </a:solidFill>
              </a:rPr>
              <a:t> </a:t>
            </a:r>
            <a:r>
              <a:rPr lang="en-US" sz="1900" dirty="0" err="1">
                <a:solidFill>
                  <a:schemeClr val="bg1"/>
                </a:solidFill>
              </a:rPr>
              <a:t>que</a:t>
            </a:r>
            <a:r>
              <a:rPr lang="en-US" sz="1900" dirty="0">
                <a:solidFill>
                  <a:schemeClr val="bg1"/>
                </a:solidFill>
              </a:rPr>
              <a:t> </a:t>
            </a:r>
            <a:r>
              <a:rPr lang="en-US" sz="1900" dirty="0" err="1">
                <a:solidFill>
                  <a:schemeClr val="bg1"/>
                </a:solidFill>
              </a:rPr>
              <a:t>han</a:t>
            </a:r>
            <a:r>
              <a:rPr lang="en-US" sz="1900" dirty="0">
                <a:solidFill>
                  <a:schemeClr val="bg1"/>
                </a:solidFill>
              </a:rPr>
              <a:t> </a:t>
            </a:r>
            <a:r>
              <a:rPr lang="en-US" sz="1900" dirty="0" err="1">
                <a:solidFill>
                  <a:schemeClr val="bg1"/>
                </a:solidFill>
              </a:rPr>
              <a:t>compartido</a:t>
            </a:r>
            <a:r>
              <a:rPr lang="en-US" sz="1900" dirty="0">
                <a:solidFill>
                  <a:schemeClr val="bg1"/>
                </a:solidFill>
              </a:rPr>
              <a:t> </a:t>
            </a:r>
            <a:r>
              <a:rPr lang="en-US" sz="1900" dirty="0" err="1">
                <a:solidFill>
                  <a:schemeClr val="bg1"/>
                </a:solidFill>
              </a:rPr>
              <a:t>sus</a:t>
            </a:r>
            <a:r>
              <a:rPr lang="en-US" sz="1900" dirty="0">
                <a:solidFill>
                  <a:schemeClr val="bg1"/>
                </a:solidFill>
              </a:rPr>
              <a:t> </a:t>
            </a:r>
            <a:r>
              <a:rPr lang="en-US" sz="1900" dirty="0" err="1">
                <a:solidFill>
                  <a:schemeClr val="bg1"/>
                </a:solidFill>
              </a:rPr>
              <a:t>fotos</a:t>
            </a:r>
            <a:r>
              <a:rPr lang="en-US" sz="1900" dirty="0">
                <a:solidFill>
                  <a:schemeClr val="bg1"/>
                </a:solidFill>
              </a:rPr>
              <a:t> </a:t>
            </a:r>
            <a:r>
              <a:rPr lang="en-US" sz="1900" dirty="0" err="1">
                <a:solidFill>
                  <a:schemeClr val="bg1"/>
                </a:solidFill>
              </a:rPr>
              <a:t>para</a:t>
            </a:r>
            <a:r>
              <a:rPr lang="en-US" sz="1900" dirty="0">
                <a:solidFill>
                  <a:schemeClr val="bg1"/>
                </a:solidFill>
              </a:rPr>
              <a:t> </a:t>
            </a:r>
            <a:r>
              <a:rPr lang="en-US" sz="1900" dirty="0" err="1">
                <a:solidFill>
                  <a:schemeClr val="bg1"/>
                </a:solidFill>
              </a:rPr>
              <a:t>este</a:t>
            </a:r>
            <a:r>
              <a:rPr lang="en-US" sz="1900" dirty="0">
                <a:solidFill>
                  <a:schemeClr val="bg1"/>
                </a:solidFill>
              </a:rPr>
              <a:t> </a:t>
            </a:r>
            <a:r>
              <a:rPr lang="en-US" sz="1900" dirty="0" err="1">
                <a:solidFill>
                  <a:schemeClr val="bg1"/>
                </a:solidFill>
              </a:rPr>
              <a:t>proyecto</a:t>
            </a:r>
            <a:r>
              <a:rPr lang="en-US" sz="1900" dirty="0">
                <a:solidFill>
                  <a:schemeClr val="bg1"/>
                </a:solidFill>
              </a:rPr>
              <a:t>.</a:t>
            </a:r>
          </a:p>
          <a:p>
            <a:pPr algn="ctr">
              <a:defRPr/>
            </a:pPr>
            <a:endParaRPr lang="en-US" sz="1900" dirty="0">
              <a:solidFill>
                <a:schemeClr val="bg1"/>
              </a:solidFill>
            </a:endParaRPr>
          </a:p>
          <a:p>
            <a:pPr algn="ctr">
              <a:defRPr/>
            </a:pPr>
            <a:r>
              <a:rPr lang="en-US" sz="1900" dirty="0" err="1">
                <a:solidFill>
                  <a:schemeClr val="bg1"/>
                </a:solidFill>
              </a:rPr>
              <a:t>También</a:t>
            </a:r>
            <a:r>
              <a:rPr lang="en-US" sz="1900" dirty="0">
                <a:solidFill>
                  <a:schemeClr val="bg1"/>
                </a:solidFill>
              </a:rPr>
              <a:t> a mi </a:t>
            </a:r>
            <a:r>
              <a:rPr lang="en-US" sz="1900" dirty="0" err="1">
                <a:solidFill>
                  <a:schemeClr val="bg1"/>
                </a:solidFill>
              </a:rPr>
              <a:t>marido</a:t>
            </a:r>
            <a:r>
              <a:rPr lang="en-US" sz="1900" dirty="0">
                <a:solidFill>
                  <a:schemeClr val="bg1"/>
                </a:solidFill>
              </a:rPr>
              <a:t> Dana </a:t>
            </a:r>
            <a:r>
              <a:rPr lang="en-US" sz="1900" dirty="0" err="1">
                <a:solidFill>
                  <a:schemeClr val="bg1"/>
                </a:solidFill>
              </a:rPr>
              <a:t>por</a:t>
            </a:r>
            <a:r>
              <a:rPr lang="en-US" sz="1900" dirty="0">
                <a:solidFill>
                  <a:schemeClr val="bg1"/>
                </a:solidFill>
              </a:rPr>
              <a:t> </a:t>
            </a:r>
            <a:r>
              <a:rPr lang="en-US" sz="1900" dirty="0" err="1">
                <a:solidFill>
                  <a:schemeClr val="bg1"/>
                </a:solidFill>
              </a:rPr>
              <a:t>toda</a:t>
            </a:r>
            <a:r>
              <a:rPr lang="en-US" sz="1900" dirty="0">
                <a:solidFill>
                  <a:schemeClr val="bg1"/>
                </a:solidFill>
              </a:rPr>
              <a:t> </a:t>
            </a:r>
            <a:r>
              <a:rPr lang="en-US" sz="1900" dirty="0" err="1">
                <a:solidFill>
                  <a:schemeClr val="bg1"/>
                </a:solidFill>
              </a:rPr>
              <a:t>su</a:t>
            </a:r>
            <a:r>
              <a:rPr lang="en-US" sz="1900" dirty="0">
                <a:solidFill>
                  <a:schemeClr val="bg1"/>
                </a:solidFill>
              </a:rPr>
              <a:t> </a:t>
            </a:r>
            <a:r>
              <a:rPr lang="en-US" sz="1900" dirty="0" err="1">
                <a:solidFill>
                  <a:schemeClr val="bg1"/>
                </a:solidFill>
              </a:rPr>
              <a:t>ayuda</a:t>
            </a:r>
            <a:r>
              <a:rPr lang="en-US" sz="1900" dirty="0">
                <a:solidFill>
                  <a:schemeClr val="bg1"/>
                </a:solidFill>
              </a:rPr>
              <a:t>, </a:t>
            </a:r>
            <a:r>
              <a:rPr lang="en-US" sz="1900" dirty="0" err="1">
                <a:solidFill>
                  <a:schemeClr val="bg1"/>
                </a:solidFill>
              </a:rPr>
              <a:t>paciencia</a:t>
            </a:r>
            <a:r>
              <a:rPr lang="en-US" sz="1900" dirty="0">
                <a:solidFill>
                  <a:schemeClr val="bg1"/>
                </a:solidFill>
              </a:rPr>
              <a:t> y </a:t>
            </a:r>
            <a:r>
              <a:rPr lang="en-US" sz="1900" dirty="0" err="1">
                <a:solidFill>
                  <a:schemeClr val="bg1"/>
                </a:solidFill>
              </a:rPr>
              <a:t>soporte</a:t>
            </a:r>
            <a:r>
              <a:rPr lang="en-US" sz="1900" dirty="0">
                <a:solidFill>
                  <a:schemeClr val="bg1"/>
                </a:solidFill>
              </a:rPr>
              <a:t> </a:t>
            </a:r>
            <a:r>
              <a:rPr lang="en-US" sz="1900" dirty="0" err="1">
                <a:solidFill>
                  <a:schemeClr val="bg1"/>
                </a:solidFill>
              </a:rPr>
              <a:t>técnico</a:t>
            </a:r>
            <a:r>
              <a:rPr lang="en-US" sz="1900" dirty="0">
                <a:solidFill>
                  <a:schemeClr val="bg1"/>
                </a:solidFill>
              </a:rPr>
              <a:t>. A Judy Campbell </a:t>
            </a:r>
            <a:r>
              <a:rPr lang="en-US" sz="1900" dirty="0" err="1">
                <a:solidFill>
                  <a:schemeClr val="bg1"/>
                </a:solidFill>
              </a:rPr>
              <a:t>por</a:t>
            </a:r>
            <a:r>
              <a:rPr lang="en-US" sz="1900" dirty="0">
                <a:solidFill>
                  <a:schemeClr val="bg1"/>
                </a:solidFill>
              </a:rPr>
              <a:t> </a:t>
            </a:r>
            <a:r>
              <a:rPr lang="en-US" sz="1900" dirty="0" err="1">
                <a:solidFill>
                  <a:schemeClr val="bg1"/>
                </a:solidFill>
              </a:rPr>
              <a:t>ser</a:t>
            </a:r>
            <a:r>
              <a:rPr lang="en-US" sz="1900" dirty="0">
                <a:solidFill>
                  <a:schemeClr val="bg1"/>
                </a:solidFill>
              </a:rPr>
              <a:t> mi </a:t>
            </a:r>
            <a:r>
              <a:rPr lang="en-US" sz="1900" dirty="0" err="1" smtClean="0">
                <a:solidFill>
                  <a:schemeClr val="bg1"/>
                </a:solidFill>
              </a:rPr>
              <a:t>mejor</a:t>
            </a:r>
            <a:r>
              <a:rPr lang="en-US" sz="1900" dirty="0" smtClean="0">
                <a:solidFill>
                  <a:schemeClr val="bg1"/>
                </a:solidFill>
              </a:rPr>
              <a:t> </a:t>
            </a:r>
            <a:r>
              <a:rPr lang="en-US" sz="1900" dirty="0" err="1">
                <a:solidFill>
                  <a:schemeClr val="bg1"/>
                </a:solidFill>
              </a:rPr>
              <a:t>animadora</a:t>
            </a:r>
            <a:r>
              <a:rPr lang="en-US" sz="1900" dirty="0">
                <a:solidFill>
                  <a:schemeClr val="bg1"/>
                </a:solidFill>
              </a:rPr>
              <a:t>.</a:t>
            </a:r>
          </a:p>
          <a:p>
            <a:pPr algn="ctr">
              <a:defRPr/>
            </a:pPr>
            <a:r>
              <a:rPr lang="en-US" sz="1900" dirty="0">
                <a:solidFill>
                  <a:schemeClr val="bg1"/>
                </a:solidFill>
              </a:rPr>
              <a:t>Y a mi </a:t>
            </a:r>
            <a:r>
              <a:rPr lang="en-US" sz="1900" dirty="0" err="1" smtClean="0">
                <a:solidFill>
                  <a:schemeClr val="bg1"/>
                </a:solidFill>
              </a:rPr>
              <a:t>nieto</a:t>
            </a:r>
            <a:r>
              <a:rPr lang="en-US" sz="1900" dirty="0" smtClean="0">
                <a:solidFill>
                  <a:schemeClr val="bg1"/>
                </a:solidFill>
              </a:rPr>
              <a:t>, Charles, </a:t>
            </a:r>
            <a:r>
              <a:rPr lang="en-US" sz="1900" dirty="0" err="1">
                <a:solidFill>
                  <a:schemeClr val="bg1"/>
                </a:solidFill>
              </a:rPr>
              <a:t>por</a:t>
            </a:r>
            <a:r>
              <a:rPr lang="en-US" sz="1900" dirty="0">
                <a:solidFill>
                  <a:schemeClr val="bg1"/>
                </a:solidFill>
              </a:rPr>
              <a:t> </a:t>
            </a:r>
            <a:r>
              <a:rPr lang="en-US" sz="1900" dirty="0" err="1">
                <a:solidFill>
                  <a:schemeClr val="bg1"/>
                </a:solidFill>
              </a:rPr>
              <a:t>invertir</a:t>
            </a:r>
            <a:r>
              <a:rPr lang="en-US" sz="1900" dirty="0">
                <a:solidFill>
                  <a:schemeClr val="bg1"/>
                </a:solidFill>
              </a:rPr>
              <a:t> </a:t>
            </a:r>
            <a:r>
              <a:rPr lang="en-US" sz="1900" dirty="0" err="1">
                <a:solidFill>
                  <a:schemeClr val="bg1"/>
                </a:solidFill>
              </a:rPr>
              <a:t>tanto</a:t>
            </a:r>
            <a:r>
              <a:rPr lang="en-US" sz="1900" dirty="0">
                <a:solidFill>
                  <a:schemeClr val="bg1"/>
                </a:solidFill>
              </a:rPr>
              <a:t> </a:t>
            </a:r>
            <a:r>
              <a:rPr lang="en-US" sz="1900" dirty="0" err="1">
                <a:solidFill>
                  <a:schemeClr val="bg1"/>
                </a:solidFill>
              </a:rPr>
              <a:t>tiempo</a:t>
            </a:r>
            <a:r>
              <a:rPr lang="en-US" sz="1900" dirty="0">
                <a:solidFill>
                  <a:schemeClr val="bg1"/>
                </a:solidFill>
              </a:rPr>
              <a:t> en </a:t>
            </a:r>
            <a:r>
              <a:rPr lang="en-US" sz="1900" dirty="0" err="1">
                <a:solidFill>
                  <a:schemeClr val="bg1"/>
                </a:solidFill>
              </a:rPr>
              <a:t>aprender</a:t>
            </a:r>
            <a:r>
              <a:rPr lang="en-US" sz="1900" dirty="0">
                <a:solidFill>
                  <a:schemeClr val="bg1"/>
                </a:solidFill>
              </a:rPr>
              <a:t> a </a:t>
            </a:r>
            <a:r>
              <a:rPr lang="en-US" sz="1900" dirty="0" err="1">
                <a:solidFill>
                  <a:schemeClr val="bg1"/>
                </a:solidFill>
              </a:rPr>
              <a:t>hablar</a:t>
            </a:r>
            <a:r>
              <a:rPr lang="en-US" sz="1900" dirty="0">
                <a:solidFill>
                  <a:schemeClr val="bg1"/>
                </a:solidFill>
              </a:rPr>
              <a:t> el </a:t>
            </a:r>
            <a:r>
              <a:rPr lang="en-US" sz="1900" dirty="0" err="1">
                <a:solidFill>
                  <a:schemeClr val="bg1"/>
                </a:solidFill>
              </a:rPr>
              <a:t>idioma</a:t>
            </a:r>
            <a:r>
              <a:rPr lang="en-US" sz="1900" dirty="0">
                <a:solidFill>
                  <a:schemeClr val="bg1"/>
                </a:solidFill>
              </a:rPr>
              <a:t> de los </a:t>
            </a:r>
            <a:r>
              <a:rPr lang="en-US" sz="1900" dirty="0" err="1">
                <a:solidFill>
                  <a:schemeClr val="bg1"/>
                </a:solidFill>
              </a:rPr>
              <a:t>perros</a:t>
            </a:r>
            <a:r>
              <a:rPr lang="en-US" sz="1900" dirty="0">
                <a:solidFill>
                  <a:schemeClr val="bg1"/>
                </a:solidFill>
              </a:rPr>
              <a:t> </a:t>
            </a:r>
            <a:r>
              <a:rPr lang="en-US" sz="1900" dirty="0" err="1">
                <a:solidFill>
                  <a:schemeClr val="bg1"/>
                </a:solidFill>
              </a:rPr>
              <a:t>incluso</a:t>
            </a:r>
            <a:r>
              <a:rPr lang="en-US" sz="1900" dirty="0">
                <a:solidFill>
                  <a:schemeClr val="bg1"/>
                </a:solidFill>
              </a:rPr>
              <a:t> antes de </a:t>
            </a:r>
            <a:r>
              <a:rPr lang="en-US" sz="1900" dirty="0" err="1">
                <a:solidFill>
                  <a:schemeClr val="bg1"/>
                </a:solidFill>
              </a:rPr>
              <a:t>empezar</a:t>
            </a:r>
            <a:r>
              <a:rPr lang="en-US" sz="1900" dirty="0">
                <a:solidFill>
                  <a:schemeClr val="bg1"/>
                </a:solidFill>
              </a:rPr>
              <a:t> a </a:t>
            </a:r>
            <a:r>
              <a:rPr lang="en-US" sz="1900" dirty="0" err="1">
                <a:solidFill>
                  <a:schemeClr val="bg1"/>
                </a:solidFill>
              </a:rPr>
              <a:t>arreglárselas</a:t>
            </a:r>
            <a:r>
              <a:rPr lang="en-US" sz="1900" dirty="0">
                <a:solidFill>
                  <a:schemeClr val="bg1"/>
                </a:solidFill>
              </a:rPr>
              <a:t> con el </a:t>
            </a:r>
            <a:r>
              <a:rPr lang="en-US" sz="1900" dirty="0" err="1">
                <a:solidFill>
                  <a:schemeClr val="bg1"/>
                </a:solidFill>
              </a:rPr>
              <a:t>inglés</a:t>
            </a:r>
            <a:r>
              <a:rPr lang="en-US" sz="1900" dirty="0">
                <a:solidFill>
                  <a:schemeClr val="bg1"/>
                </a:solidFill>
              </a:rPr>
              <a:t>.</a:t>
            </a:r>
          </a:p>
        </p:txBody>
      </p:sp>
      <p:sp>
        <p:nvSpPr>
          <p:cNvPr id="10" name="Subtítulo 3"/>
          <p:cNvSpPr txBox="1">
            <a:spLocks/>
          </p:cNvSpPr>
          <p:nvPr/>
        </p:nvSpPr>
        <p:spPr>
          <a:xfrm>
            <a:off x="-196548" y="6005528"/>
            <a:ext cx="5326441" cy="1463040"/>
          </a:xfrm>
          <a:prstGeom prst="rect">
            <a:avLst/>
          </a:prstGeom>
        </p:spPr>
        <p:txBody>
          <a:bodyPr vert="horz" lIns="80457" tIns="40229" rIns="80457" bIns="40229"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8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800" kern="1200">
                <a:solidFill>
                  <a:schemeClr val="tx1"/>
                </a:solidFill>
                <a:latin typeface="+mn-lt"/>
                <a:ea typeface="+mn-ea"/>
                <a:cs typeface="+mn-cs"/>
              </a:defRPr>
            </a:lvl9pPr>
          </a:lstStyle>
          <a:p>
            <a:pPr algn="ctr">
              <a:defRPr/>
            </a:pPr>
            <a:r>
              <a:rPr lang="en-US" sz="800" dirty="0" err="1">
                <a:latin typeface="Arial" charset="0"/>
              </a:rPr>
              <a:t>Todos</a:t>
            </a:r>
            <a:r>
              <a:rPr lang="en-US" sz="800" dirty="0">
                <a:latin typeface="Arial" charset="0"/>
              </a:rPr>
              <a:t> los </a:t>
            </a:r>
            <a:r>
              <a:rPr lang="en-US" sz="800" dirty="0" err="1">
                <a:latin typeface="Arial" charset="0"/>
              </a:rPr>
              <a:t>derechos</a:t>
            </a:r>
            <a:r>
              <a:rPr lang="en-US" sz="800" dirty="0">
                <a:latin typeface="Arial" charset="0"/>
              </a:rPr>
              <a:t> </a:t>
            </a:r>
            <a:r>
              <a:rPr lang="en-US" sz="800" dirty="0" err="1">
                <a:latin typeface="Arial" charset="0"/>
              </a:rPr>
              <a:t>reservados</a:t>
            </a:r>
            <a:r>
              <a:rPr lang="en-US" sz="800" dirty="0">
                <a:latin typeface="Arial" charset="0"/>
              </a:rPr>
              <a:t>, 2008 © Carol A. Byrnes ·   </a:t>
            </a:r>
            <a:r>
              <a:rPr lang="en-US" sz="800" dirty="0" err="1">
                <a:latin typeface="Arial" charset="0"/>
              </a:rPr>
              <a:t>Derechos</a:t>
            </a:r>
            <a:r>
              <a:rPr lang="en-US" sz="800" dirty="0">
                <a:latin typeface="Arial" charset="0"/>
              </a:rPr>
              <a:t> de la </a:t>
            </a:r>
            <a:r>
              <a:rPr lang="en-US" sz="800" dirty="0" err="1">
                <a:latin typeface="Arial" charset="0"/>
              </a:rPr>
              <a:t>edición</a:t>
            </a:r>
            <a:r>
              <a:rPr lang="en-US" sz="800" dirty="0">
                <a:latin typeface="Arial" charset="0"/>
              </a:rPr>
              <a:t> Española </a:t>
            </a:r>
            <a:r>
              <a:rPr lang="en-US" sz="800" dirty="0" smtClean="0">
                <a:latin typeface="Arial" charset="0"/>
              </a:rPr>
              <a:t>2015</a:t>
            </a:r>
            <a:r>
              <a:rPr lang="en-US" sz="800" dirty="0">
                <a:latin typeface="Arial" charset="0"/>
              </a:rPr>
              <a:t> © </a:t>
            </a:r>
            <a:r>
              <a:rPr lang="en-US" sz="800" dirty="0" err="1">
                <a:latin typeface="Arial" charset="0"/>
              </a:rPr>
              <a:t>Dogalia</a:t>
            </a:r>
            <a:endParaRPr lang="en-US" sz="800" dirty="0">
              <a:latin typeface="Arial" charset="0"/>
            </a:endParaRPr>
          </a:p>
        </p:txBody>
      </p:sp>
    </p:spTree>
    <p:extLst>
      <p:ext uri="{BB962C8B-B14F-4D97-AF65-F5344CB8AC3E}">
        <p14:creationId xmlns:p14="http://schemas.microsoft.com/office/powerpoint/2010/main" val="27598593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Bienvenido a la presentación en </a:t>
            </a:r>
            <a:r>
              <a:rPr lang="es-ES" dirty="0" err="1" smtClean="0"/>
              <a:t>power</a:t>
            </a:r>
            <a:r>
              <a:rPr lang="es-ES" dirty="0" smtClean="0"/>
              <a:t> </a:t>
            </a:r>
            <a:r>
              <a:rPr lang="es-ES" dirty="0" err="1" smtClean="0"/>
              <a:t>point</a:t>
            </a:r>
            <a:r>
              <a:rPr lang="es-ES" dirty="0" smtClean="0"/>
              <a:t> de “¿qué dice mi perro?”</a:t>
            </a:r>
            <a:endParaRPr lang="es-ES" dirty="0"/>
          </a:p>
        </p:txBody>
      </p:sp>
      <p:sp>
        <p:nvSpPr>
          <p:cNvPr id="3" name="Marcador de contenido 2"/>
          <p:cNvSpPr>
            <a:spLocks noGrp="1"/>
          </p:cNvSpPr>
          <p:nvPr>
            <p:ph idx="1"/>
          </p:nvPr>
        </p:nvSpPr>
        <p:spPr/>
        <p:txBody>
          <a:bodyPr>
            <a:normAutofit fontScale="40000" lnSpcReduction="20000"/>
          </a:bodyPr>
          <a:lstStyle/>
          <a:p>
            <a:pPr marL="0" indent="0">
              <a:buNone/>
              <a:defRPr/>
            </a:pPr>
            <a:r>
              <a:rPr lang="en-US" sz="4000" dirty="0"/>
              <a:t>Para </a:t>
            </a:r>
            <a:r>
              <a:rPr lang="en-US" sz="4000" dirty="0" err="1"/>
              <a:t>avanzar</a:t>
            </a:r>
            <a:r>
              <a:rPr lang="en-US" sz="4000" dirty="0"/>
              <a:t> y </a:t>
            </a:r>
            <a:r>
              <a:rPr lang="en-US" sz="4000" dirty="0" err="1"/>
              <a:t>retroceder</a:t>
            </a:r>
            <a:r>
              <a:rPr lang="en-US" sz="4000" dirty="0"/>
              <a:t>  a lo largo de la </a:t>
            </a:r>
            <a:r>
              <a:rPr lang="en-US" sz="4000" dirty="0" err="1"/>
              <a:t>presentación</a:t>
            </a:r>
            <a:r>
              <a:rPr lang="en-US" sz="4000" dirty="0"/>
              <a:t> lo </a:t>
            </a:r>
            <a:r>
              <a:rPr lang="en-US" sz="4000" dirty="0" err="1"/>
              <a:t>puedes</a:t>
            </a:r>
            <a:r>
              <a:rPr lang="en-US" sz="4000" dirty="0"/>
              <a:t> </a:t>
            </a:r>
            <a:r>
              <a:rPr lang="en-US" sz="4000" dirty="0" err="1"/>
              <a:t>hacer</a:t>
            </a:r>
            <a:r>
              <a:rPr lang="en-US" sz="4000" dirty="0"/>
              <a:t> </a:t>
            </a:r>
            <a:r>
              <a:rPr lang="en-US" sz="4000" dirty="0" err="1"/>
              <a:t>pulsando</a:t>
            </a:r>
            <a:r>
              <a:rPr lang="en-US" sz="4000" dirty="0"/>
              <a:t>                    </a:t>
            </a:r>
            <a:r>
              <a:rPr lang="en-US" sz="4000" dirty="0" err="1"/>
              <a:t>las</a:t>
            </a:r>
            <a:r>
              <a:rPr lang="en-US" sz="4000" dirty="0"/>
              <a:t> </a:t>
            </a:r>
            <a:r>
              <a:rPr lang="en-US" sz="4000" dirty="0" err="1"/>
              <a:t>flechas</a:t>
            </a:r>
            <a:r>
              <a:rPr lang="en-US" sz="4000" dirty="0"/>
              <a:t> del </a:t>
            </a:r>
            <a:r>
              <a:rPr lang="en-US" sz="4000" dirty="0" err="1"/>
              <a:t>teclado</a:t>
            </a:r>
            <a:r>
              <a:rPr lang="en-US" sz="4000" dirty="0"/>
              <a:t>.</a:t>
            </a:r>
          </a:p>
          <a:p>
            <a:pPr marL="0" indent="0">
              <a:buNone/>
              <a:defRPr/>
            </a:pPr>
            <a:r>
              <a:rPr lang="en-US" sz="4000" dirty="0" err="1"/>
              <a:t>Alternativamente</a:t>
            </a:r>
            <a:r>
              <a:rPr lang="en-US" sz="4000" dirty="0"/>
              <a:t> </a:t>
            </a:r>
            <a:r>
              <a:rPr lang="en-US" sz="4000" dirty="0" err="1"/>
              <a:t>puedes</a:t>
            </a:r>
            <a:r>
              <a:rPr lang="en-US" sz="4000" dirty="0"/>
              <a:t> </a:t>
            </a:r>
            <a:r>
              <a:rPr lang="en-US" sz="4000" dirty="0" err="1"/>
              <a:t>usar</a:t>
            </a:r>
            <a:r>
              <a:rPr lang="en-US" sz="4000" dirty="0"/>
              <a:t> el </a:t>
            </a:r>
            <a:r>
              <a:rPr lang="en-US" sz="4000" dirty="0" err="1" smtClean="0"/>
              <a:t>botón</a:t>
            </a:r>
            <a:r>
              <a:rPr lang="en-US" sz="4000" dirty="0" smtClean="0"/>
              <a:t> </a:t>
            </a:r>
            <a:r>
              <a:rPr lang="en-US" sz="4000" dirty="0" err="1"/>
              <a:t>derecho</a:t>
            </a:r>
            <a:r>
              <a:rPr lang="en-US" sz="4000" dirty="0"/>
              <a:t> del </a:t>
            </a:r>
            <a:r>
              <a:rPr lang="en-US" sz="4000" dirty="0" err="1"/>
              <a:t>ratón</a:t>
            </a:r>
            <a:r>
              <a:rPr lang="en-US" sz="4000" dirty="0"/>
              <a:t> para </a:t>
            </a:r>
            <a:r>
              <a:rPr lang="en-US" sz="4000" dirty="0" err="1"/>
              <a:t>avanzar</a:t>
            </a:r>
            <a:r>
              <a:rPr lang="en-US" sz="4000" dirty="0"/>
              <a:t> y el </a:t>
            </a:r>
            <a:r>
              <a:rPr lang="en-US" sz="4000" dirty="0" err="1"/>
              <a:t>izquierdo</a:t>
            </a:r>
            <a:r>
              <a:rPr lang="en-US" sz="4000" dirty="0"/>
              <a:t> para </a:t>
            </a:r>
            <a:r>
              <a:rPr lang="en-US" sz="4000" dirty="0" err="1"/>
              <a:t>que</a:t>
            </a:r>
            <a:r>
              <a:rPr lang="en-US" sz="4000" dirty="0"/>
              <a:t> </a:t>
            </a:r>
            <a:r>
              <a:rPr lang="en-US" sz="4000" dirty="0" err="1"/>
              <a:t>aparezcan</a:t>
            </a:r>
            <a:r>
              <a:rPr lang="en-US" sz="4000" dirty="0"/>
              <a:t> </a:t>
            </a:r>
            <a:r>
              <a:rPr lang="en-US" sz="4000" dirty="0" err="1"/>
              <a:t>una</a:t>
            </a:r>
            <a:r>
              <a:rPr lang="en-US" sz="4000" dirty="0"/>
              <a:t> </a:t>
            </a:r>
            <a:r>
              <a:rPr lang="en-US" sz="4000" dirty="0" err="1"/>
              <a:t>serie</a:t>
            </a:r>
            <a:r>
              <a:rPr lang="en-US" sz="4000" dirty="0"/>
              <a:t> de </a:t>
            </a:r>
            <a:r>
              <a:rPr lang="en-US" sz="4000" dirty="0" err="1"/>
              <a:t>opciones</a:t>
            </a:r>
            <a:r>
              <a:rPr lang="en-US" sz="4000" dirty="0"/>
              <a:t> entre </a:t>
            </a:r>
            <a:r>
              <a:rPr lang="en-US" sz="4000" dirty="0" err="1"/>
              <a:t>las</a:t>
            </a:r>
            <a:r>
              <a:rPr lang="en-US" sz="4000" dirty="0"/>
              <a:t> </a:t>
            </a:r>
            <a:r>
              <a:rPr lang="en-US" sz="4000" dirty="0" err="1"/>
              <a:t>cuales</a:t>
            </a:r>
            <a:r>
              <a:rPr lang="en-US" sz="4000" dirty="0"/>
              <a:t> </a:t>
            </a:r>
            <a:r>
              <a:rPr lang="en-US" sz="4000" dirty="0" err="1"/>
              <a:t>está</a:t>
            </a:r>
            <a:r>
              <a:rPr lang="en-US" sz="4000" dirty="0"/>
              <a:t> la de </a:t>
            </a:r>
            <a:r>
              <a:rPr lang="en-US" sz="4000" dirty="0" err="1"/>
              <a:t>retroceder</a:t>
            </a:r>
            <a:r>
              <a:rPr lang="en-US" sz="4000" dirty="0"/>
              <a:t>. </a:t>
            </a:r>
          </a:p>
          <a:p>
            <a:pPr marL="0" indent="0">
              <a:buNone/>
              <a:defRPr/>
            </a:pPr>
            <a:r>
              <a:rPr lang="en-US" sz="4000" dirty="0" err="1"/>
              <a:t>También</a:t>
            </a:r>
            <a:r>
              <a:rPr lang="en-US" sz="4000" dirty="0"/>
              <a:t> </a:t>
            </a:r>
            <a:r>
              <a:rPr lang="en-US" sz="4000" dirty="0" err="1"/>
              <a:t>puedes</a:t>
            </a:r>
            <a:r>
              <a:rPr lang="en-US" sz="4000" dirty="0"/>
              <a:t> </a:t>
            </a:r>
            <a:r>
              <a:rPr lang="en-US" sz="4000" dirty="0" err="1"/>
              <a:t>avanzar</a:t>
            </a:r>
            <a:r>
              <a:rPr lang="en-US" sz="4000" dirty="0"/>
              <a:t> </a:t>
            </a:r>
            <a:r>
              <a:rPr lang="en-US" sz="4000" dirty="0" err="1"/>
              <a:t>usando</a:t>
            </a:r>
            <a:r>
              <a:rPr lang="en-US" sz="4000" dirty="0"/>
              <a:t> la </a:t>
            </a:r>
            <a:r>
              <a:rPr lang="en-US" sz="4000" dirty="0" err="1"/>
              <a:t>barra</a:t>
            </a:r>
            <a:r>
              <a:rPr lang="en-US" sz="4000" dirty="0"/>
              <a:t> </a:t>
            </a:r>
            <a:r>
              <a:rPr lang="en-US" sz="4000" dirty="0" err="1"/>
              <a:t>espaciadora</a:t>
            </a:r>
            <a:r>
              <a:rPr lang="en-US" sz="4000" dirty="0"/>
              <a:t> y </a:t>
            </a:r>
            <a:r>
              <a:rPr lang="en-US" sz="4000" dirty="0" err="1"/>
              <a:t>retroceder</a:t>
            </a:r>
            <a:r>
              <a:rPr lang="en-US" sz="4000" dirty="0"/>
              <a:t> </a:t>
            </a:r>
            <a:r>
              <a:rPr lang="en-US" sz="4000" dirty="0" err="1"/>
              <a:t>pulsando</a:t>
            </a:r>
            <a:r>
              <a:rPr lang="en-US" sz="4000" dirty="0"/>
              <a:t> la </a:t>
            </a:r>
            <a:r>
              <a:rPr lang="en-US" sz="4000" dirty="0" err="1"/>
              <a:t>tecla</a:t>
            </a:r>
            <a:r>
              <a:rPr lang="en-US" sz="4000" dirty="0"/>
              <a:t> </a:t>
            </a:r>
            <a:r>
              <a:rPr lang="en-US" sz="4000" dirty="0" err="1"/>
              <a:t>borrar</a:t>
            </a:r>
            <a:r>
              <a:rPr lang="en-US" sz="4000" dirty="0"/>
              <a:t>. </a:t>
            </a:r>
            <a:br>
              <a:rPr lang="en-US" sz="4000" dirty="0"/>
            </a:br>
            <a:r>
              <a:rPr lang="en-US" sz="4000" dirty="0"/>
              <a:t/>
            </a:r>
            <a:br>
              <a:rPr lang="en-US" sz="4000" dirty="0"/>
            </a:br>
            <a:endParaRPr lang="en-US" sz="4000" dirty="0"/>
          </a:p>
          <a:p>
            <a:pPr marL="0" indent="0">
              <a:buNone/>
              <a:defRPr/>
            </a:pPr>
            <a:r>
              <a:rPr lang="en-US" sz="4000" dirty="0"/>
              <a:t>Si </a:t>
            </a:r>
            <a:r>
              <a:rPr lang="en-US" sz="4000" dirty="0" err="1"/>
              <a:t>ves</a:t>
            </a:r>
            <a:r>
              <a:rPr lang="en-US" sz="4000" dirty="0"/>
              <a:t> </a:t>
            </a:r>
            <a:r>
              <a:rPr lang="en-US" sz="4000" dirty="0" err="1"/>
              <a:t>este</a:t>
            </a:r>
            <a:r>
              <a:rPr lang="en-US" sz="4000" dirty="0"/>
              <a:t> </a:t>
            </a:r>
            <a:r>
              <a:rPr lang="en-US" sz="4000" dirty="0" err="1"/>
              <a:t>icono</a:t>
            </a:r>
            <a:r>
              <a:rPr lang="en-US" sz="4000" dirty="0"/>
              <a:t>                  ¡Hay un clip de </a:t>
            </a:r>
            <a:r>
              <a:rPr lang="en-US" sz="4000" dirty="0" err="1"/>
              <a:t>vídeo</a:t>
            </a:r>
            <a:r>
              <a:rPr lang="en-US" sz="4000" dirty="0"/>
              <a:t>! </a:t>
            </a:r>
          </a:p>
          <a:p>
            <a:pPr marL="0" indent="0">
              <a:buNone/>
              <a:defRPr/>
            </a:pPr>
            <a:r>
              <a:rPr lang="en-US" sz="4000" dirty="0" err="1"/>
              <a:t>Haz</a:t>
            </a:r>
            <a:r>
              <a:rPr lang="en-US" sz="4000" dirty="0"/>
              <a:t> click </a:t>
            </a:r>
            <a:r>
              <a:rPr lang="en-US" sz="4000" dirty="0" err="1"/>
              <a:t>sobre</a:t>
            </a:r>
            <a:r>
              <a:rPr lang="en-US" sz="4000" dirty="0"/>
              <a:t> </a:t>
            </a:r>
            <a:r>
              <a:rPr lang="en-US" sz="4000" dirty="0">
                <a:solidFill>
                  <a:schemeClr val="bg1"/>
                </a:solidFill>
              </a:rPr>
              <a:t>…   …  …  </a:t>
            </a:r>
            <a:r>
              <a:rPr lang="en-US" sz="4000" dirty="0" err="1"/>
              <a:t>para</a:t>
            </a:r>
            <a:r>
              <a:rPr lang="en-US" sz="4000" dirty="0"/>
              <a:t> </a:t>
            </a:r>
            <a:r>
              <a:rPr lang="en-US" sz="4000" dirty="0" err="1"/>
              <a:t>reproducir</a:t>
            </a:r>
            <a:r>
              <a:rPr lang="en-US" sz="4000" dirty="0"/>
              <a:t> el </a:t>
            </a:r>
            <a:r>
              <a:rPr lang="en-US" sz="4000" dirty="0" err="1"/>
              <a:t>vídeo</a:t>
            </a:r>
            <a:endParaRPr lang="en-US" sz="4000" dirty="0"/>
          </a:p>
          <a:p>
            <a:pPr marL="0" indent="0">
              <a:buNone/>
              <a:defRPr/>
            </a:pPr>
            <a:r>
              <a:rPr lang="en-US" sz="4000" dirty="0"/>
              <a:t>Este Power Point </a:t>
            </a:r>
            <a:r>
              <a:rPr lang="en-US" sz="4000" dirty="0" err="1"/>
              <a:t>está</a:t>
            </a:r>
            <a:r>
              <a:rPr lang="en-US" sz="4000" dirty="0"/>
              <a:t> </a:t>
            </a:r>
            <a:r>
              <a:rPr lang="en-US" sz="4000" dirty="0" err="1"/>
              <a:t>pensado</a:t>
            </a:r>
            <a:r>
              <a:rPr lang="en-US" sz="4000" dirty="0"/>
              <a:t> </a:t>
            </a:r>
            <a:r>
              <a:rPr lang="en-US" sz="4000" dirty="0" err="1"/>
              <a:t>para</a:t>
            </a:r>
            <a:r>
              <a:rPr lang="en-US" sz="4000" dirty="0"/>
              <a:t> </a:t>
            </a:r>
            <a:r>
              <a:rPr lang="en-US" sz="4000" dirty="0" err="1"/>
              <a:t>que</a:t>
            </a:r>
            <a:r>
              <a:rPr lang="en-US" sz="4000" dirty="0"/>
              <a:t> los </a:t>
            </a:r>
            <a:r>
              <a:rPr lang="en-US" sz="4000" dirty="0" err="1"/>
              <a:t>entrenadores</a:t>
            </a:r>
            <a:r>
              <a:rPr lang="en-US" sz="4000" dirty="0"/>
              <a:t> </a:t>
            </a:r>
            <a:r>
              <a:rPr lang="en-US" sz="4000" dirty="0" err="1"/>
              <a:t>puedan</a:t>
            </a:r>
            <a:r>
              <a:rPr lang="en-US" sz="4000" dirty="0"/>
              <a:t> </a:t>
            </a:r>
            <a:r>
              <a:rPr lang="en-US" sz="4000" dirty="0" err="1"/>
              <a:t>narrar</a:t>
            </a:r>
            <a:r>
              <a:rPr lang="en-US" sz="4000" dirty="0"/>
              <a:t> la </a:t>
            </a:r>
            <a:r>
              <a:rPr lang="en-US" sz="4000" dirty="0" err="1"/>
              <a:t>presentación</a:t>
            </a:r>
            <a:r>
              <a:rPr lang="en-US" sz="4000" dirty="0"/>
              <a:t> </a:t>
            </a:r>
            <a:r>
              <a:rPr lang="en-US" sz="4000" dirty="0" err="1"/>
              <a:t>como</a:t>
            </a:r>
            <a:r>
              <a:rPr lang="en-US" sz="4000" dirty="0"/>
              <a:t> </a:t>
            </a:r>
            <a:r>
              <a:rPr lang="en-US" sz="4000" dirty="0" err="1"/>
              <a:t>ayuda</a:t>
            </a:r>
            <a:r>
              <a:rPr lang="en-US" sz="4000" dirty="0"/>
              <a:t> </a:t>
            </a:r>
            <a:r>
              <a:rPr lang="en-US" sz="4000" dirty="0" err="1"/>
              <a:t>para</a:t>
            </a:r>
            <a:r>
              <a:rPr lang="en-US" sz="4000" dirty="0"/>
              <a:t> </a:t>
            </a:r>
            <a:r>
              <a:rPr lang="en-US" sz="4000" dirty="0" err="1"/>
              <a:t>sus</a:t>
            </a:r>
            <a:r>
              <a:rPr lang="en-US" sz="4000" dirty="0"/>
              <a:t> </a:t>
            </a:r>
            <a:r>
              <a:rPr lang="en-US" sz="4000" dirty="0" err="1"/>
              <a:t>estudiantes</a:t>
            </a:r>
            <a:r>
              <a:rPr lang="en-US" sz="4000" dirty="0"/>
              <a:t> . Hay </a:t>
            </a:r>
            <a:r>
              <a:rPr lang="en-US" sz="4000" dirty="0" err="1"/>
              <a:t>una</a:t>
            </a:r>
            <a:r>
              <a:rPr lang="en-US" sz="4000" dirty="0"/>
              <a:t> </a:t>
            </a:r>
            <a:r>
              <a:rPr lang="en-US" sz="4000" dirty="0" err="1"/>
              <a:t>sección</a:t>
            </a:r>
            <a:r>
              <a:rPr lang="en-US" sz="4000" dirty="0"/>
              <a:t> de “</a:t>
            </a:r>
            <a:r>
              <a:rPr lang="en-US" sz="4000" dirty="0" err="1"/>
              <a:t>notas</a:t>
            </a:r>
            <a:r>
              <a:rPr lang="en-US" sz="4000" dirty="0"/>
              <a:t>” con </a:t>
            </a:r>
            <a:r>
              <a:rPr lang="en-US" sz="4000" dirty="0" err="1"/>
              <a:t>información</a:t>
            </a:r>
            <a:r>
              <a:rPr lang="en-US" sz="4000" dirty="0"/>
              <a:t> </a:t>
            </a:r>
            <a:r>
              <a:rPr lang="en-US" sz="4000" dirty="0" err="1"/>
              <a:t>adicional</a:t>
            </a:r>
            <a:r>
              <a:rPr lang="en-US" sz="4000" dirty="0"/>
              <a:t> </a:t>
            </a:r>
            <a:r>
              <a:rPr lang="en-US" sz="4000" dirty="0" err="1"/>
              <a:t>sobre</a:t>
            </a:r>
            <a:r>
              <a:rPr lang="en-US" sz="4000" dirty="0"/>
              <a:t> </a:t>
            </a:r>
            <a:r>
              <a:rPr lang="en-US" sz="4000" dirty="0" err="1"/>
              <a:t>las</a:t>
            </a:r>
            <a:r>
              <a:rPr lang="en-US" sz="4000" dirty="0"/>
              <a:t> </a:t>
            </a:r>
            <a:r>
              <a:rPr lang="en-US" sz="4000" dirty="0" err="1"/>
              <a:t>diapositivas</a:t>
            </a:r>
            <a:r>
              <a:rPr lang="en-US" sz="4000" dirty="0"/>
              <a:t>. </a:t>
            </a:r>
          </a:p>
          <a:p>
            <a:pPr marL="0" indent="0">
              <a:buNone/>
              <a:defRPr/>
            </a:pPr>
            <a:r>
              <a:rPr lang="en-US" sz="4000" dirty="0" err="1"/>
              <a:t>Encontrarás</a:t>
            </a:r>
            <a:r>
              <a:rPr lang="en-US" sz="4000" dirty="0"/>
              <a:t> </a:t>
            </a:r>
            <a:r>
              <a:rPr lang="en-US" sz="4000" dirty="0" err="1"/>
              <a:t>las</a:t>
            </a:r>
            <a:r>
              <a:rPr lang="en-US" sz="4000" dirty="0"/>
              <a:t> </a:t>
            </a:r>
            <a:r>
              <a:rPr lang="en-US" sz="4000" dirty="0" err="1"/>
              <a:t>notas</a:t>
            </a:r>
            <a:r>
              <a:rPr lang="en-US" sz="4000" dirty="0"/>
              <a:t> en un </a:t>
            </a:r>
            <a:r>
              <a:rPr lang="en-US" sz="4000" dirty="0" err="1"/>
              <a:t>fichero</a:t>
            </a:r>
            <a:r>
              <a:rPr lang="en-US" sz="4000" dirty="0"/>
              <a:t> PDF </a:t>
            </a:r>
            <a:r>
              <a:rPr lang="en-US" sz="4000" dirty="0" err="1"/>
              <a:t>llamado</a:t>
            </a:r>
            <a:r>
              <a:rPr lang="en-US" sz="4000" dirty="0"/>
              <a:t> QUE DICE MI PERRO NOTAS.PDF</a:t>
            </a:r>
          </a:p>
          <a:p>
            <a:pPr>
              <a:defRPr/>
            </a:pPr>
            <a:r>
              <a:rPr lang="en-US" sz="4000" dirty="0"/>
              <a:t/>
            </a:r>
            <a:br>
              <a:rPr lang="en-US" sz="4000" dirty="0"/>
            </a:br>
            <a:endParaRPr lang="es-ES" dirty="0" smtClean="0"/>
          </a:p>
          <a:p>
            <a:endParaRPr lang="es-ES" dirty="0"/>
          </a:p>
          <a:p>
            <a:endParaRPr lang="es-ES" dirty="0" smtClean="0"/>
          </a:p>
          <a:p>
            <a:endParaRPr lang="es-ES" dirty="0"/>
          </a:p>
          <a:p>
            <a:endParaRPr lang="es-ES" dirty="0"/>
          </a:p>
        </p:txBody>
      </p:sp>
      <p:pic>
        <p:nvPicPr>
          <p:cNvPr id="4" name="Picture 4" descr="MCj0319966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9911" y="3819660"/>
            <a:ext cx="371475"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5">
            <a:hlinkClick r:id="" action="ppaction://noaction" highlightClick="1"/>
          </p:cNvPr>
          <p:cNvSpPr>
            <a:spLocks noChangeArrowheads="1"/>
          </p:cNvSpPr>
          <p:nvPr/>
        </p:nvSpPr>
        <p:spPr bwMode="auto">
          <a:xfrm>
            <a:off x="2484597" y="4281977"/>
            <a:ext cx="278923" cy="340823"/>
          </a:xfrm>
          <a:prstGeom prst="actionButtonForwardNext">
            <a:avLst/>
          </a:prstGeom>
          <a:solidFill>
            <a:srgbClr val="C0C0C0">
              <a:alpha val="8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457" tIns="40229" rIns="80457" bIns="40229" anchor="ctr"/>
          <a:lstStyle/>
          <a:p>
            <a:pPr algn="ctr" eaLnBrk="1" hangingPunct="1">
              <a:defRPr/>
            </a:pPr>
            <a:endParaRPr lang="es-ES">
              <a:cs typeface="+mn-cs"/>
            </a:endParaRPr>
          </a:p>
        </p:txBody>
      </p:sp>
      <p:pic>
        <p:nvPicPr>
          <p:cNvPr id="6" name="Picture 6" descr="readericon">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912" y="5140551"/>
            <a:ext cx="309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p:cNvPicPr>
            <a:picLocks noChangeAspect="1"/>
          </p:cNvPicPr>
          <p:nvPr/>
        </p:nvPicPr>
        <p:blipFill>
          <a:blip r:embed="rId6"/>
          <a:stretch>
            <a:fillRect/>
          </a:stretch>
        </p:blipFill>
        <p:spPr>
          <a:xfrm>
            <a:off x="7757639" y="2110567"/>
            <a:ext cx="537368" cy="470464"/>
          </a:xfrm>
          <a:prstGeom prst="rect">
            <a:avLst/>
          </a:prstGeom>
        </p:spPr>
      </p:pic>
    </p:spTree>
    <p:extLst>
      <p:ext uri="{BB962C8B-B14F-4D97-AF65-F5344CB8AC3E}">
        <p14:creationId xmlns:p14="http://schemas.microsoft.com/office/powerpoint/2010/main" val="18557456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GBOWmas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9116" y="1001084"/>
            <a:ext cx="3101891" cy="4618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Título 1"/>
          <p:cNvSpPr>
            <a:spLocks noGrp="1"/>
          </p:cNvSpPr>
          <p:nvPr>
            <p:ph type="title"/>
          </p:nvPr>
        </p:nvSpPr>
        <p:spPr/>
        <p:txBody>
          <a:bodyPr/>
          <a:lstStyle/>
          <a:p>
            <a:r>
              <a:rPr lang="es-ES" dirty="0" smtClean="0"/>
              <a:t>“¿qué dice mi perro?”</a:t>
            </a:r>
            <a:endParaRPr lang="es-ES" dirty="0"/>
          </a:p>
        </p:txBody>
      </p:sp>
      <p:sp>
        <p:nvSpPr>
          <p:cNvPr id="3" name="Marcador de contenido 2"/>
          <p:cNvSpPr>
            <a:spLocks noGrp="1"/>
          </p:cNvSpPr>
          <p:nvPr>
            <p:ph idx="1"/>
          </p:nvPr>
        </p:nvSpPr>
        <p:spPr>
          <a:xfrm>
            <a:off x="832105" y="2286000"/>
            <a:ext cx="5997925" cy="4023360"/>
          </a:xfrm>
        </p:spPr>
        <p:txBody>
          <a:bodyPr/>
          <a:lstStyle/>
          <a:p>
            <a:pPr algn="ctr">
              <a:lnSpc>
                <a:spcPct val="80000"/>
              </a:lnSpc>
              <a:spcBef>
                <a:spcPct val="20000"/>
              </a:spcBef>
              <a:defRPr/>
            </a:pPr>
            <a:r>
              <a:rPr lang="en-US" dirty="0" err="1" smtClean="0"/>
              <a:t>Asumí</a:t>
            </a:r>
            <a:r>
              <a:rPr lang="en-US" dirty="0" smtClean="0"/>
              <a:t> </a:t>
            </a:r>
            <a:r>
              <a:rPr lang="en-US" dirty="0"/>
              <a:t>el </a:t>
            </a:r>
            <a:r>
              <a:rPr lang="en-US" dirty="0" err="1"/>
              <a:t>proyecto</a:t>
            </a:r>
            <a:r>
              <a:rPr lang="en-US" dirty="0"/>
              <a:t> de </a:t>
            </a:r>
            <a:r>
              <a:rPr lang="en-US" dirty="0" err="1"/>
              <a:t>reunir</a:t>
            </a:r>
            <a:r>
              <a:rPr lang="en-US" dirty="0"/>
              <a:t> </a:t>
            </a:r>
            <a:r>
              <a:rPr lang="en-US" dirty="0" err="1"/>
              <a:t>fotografías</a:t>
            </a:r>
            <a:r>
              <a:rPr lang="en-US" dirty="0"/>
              <a:t> y videos </a:t>
            </a:r>
            <a:r>
              <a:rPr lang="en-US" dirty="0" err="1"/>
              <a:t>para</a:t>
            </a:r>
            <a:r>
              <a:rPr lang="en-US" dirty="0"/>
              <a:t> </a:t>
            </a:r>
            <a:r>
              <a:rPr lang="ja-JP" altLang="en-US" dirty="0"/>
              <a:t>“</a:t>
            </a:r>
            <a:r>
              <a:rPr lang="en-US" dirty="0"/>
              <a:t>¿</a:t>
            </a:r>
            <a:r>
              <a:rPr lang="en-US" dirty="0" err="1"/>
              <a:t>Qué</a:t>
            </a:r>
            <a:r>
              <a:rPr lang="en-US" dirty="0"/>
              <a:t> dice mi </a:t>
            </a:r>
            <a:r>
              <a:rPr lang="en-US" dirty="0" err="1"/>
              <a:t>perro</a:t>
            </a:r>
            <a:r>
              <a:rPr lang="en-US" dirty="0"/>
              <a:t>?</a:t>
            </a:r>
            <a:r>
              <a:rPr lang="ja-JP" altLang="en-US" dirty="0"/>
              <a:t>”</a:t>
            </a:r>
            <a:r>
              <a:rPr lang="en-US" dirty="0"/>
              <a:t> </a:t>
            </a:r>
            <a:r>
              <a:rPr lang="en-US" dirty="0" err="1"/>
              <a:t>para</a:t>
            </a:r>
            <a:r>
              <a:rPr lang="en-US" dirty="0"/>
              <a:t> </a:t>
            </a:r>
            <a:r>
              <a:rPr lang="en-US" dirty="0" err="1"/>
              <a:t>que</a:t>
            </a:r>
            <a:r>
              <a:rPr lang="en-US" dirty="0"/>
              <a:t> la </a:t>
            </a:r>
            <a:r>
              <a:rPr lang="en-US" dirty="0" err="1"/>
              <a:t>gente</a:t>
            </a:r>
            <a:r>
              <a:rPr lang="en-US" dirty="0"/>
              <a:t> </a:t>
            </a:r>
            <a:r>
              <a:rPr lang="en-US" dirty="0" err="1"/>
              <a:t>que</a:t>
            </a:r>
            <a:r>
              <a:rPr lang="en-US" dirty="0"/>
              <a:t> vive y </a:t>
            </a:r>
            <a:r>
              <a:rPr lang="en-US" dirty="0" err="1"/>
              <a:t>trabaja</a:t>
            </a:r>
            <a:r>
              <a:rPr lang="en-US" dirty="0"/>
              <a:t> con </a:t>
            </a:r>
            <a:r>
              <a:rPr lang="en-US" dirty="0" err="1"/>
              <a:t>perros</a:t>
            </a:r>
            <a:r>
              <a:rPr lang="en-US" dirty="0"/>
              <a:t> </a:t>
            </a:r>
            <a:r>
              <a:rPr lang="en-US" dirty="0" err="1"/>
              <a:t>pueda</a:t>
            </a:r>
            <a:r>
              <a:rPr lang="en-US" dirty="0"/>
              <a:t> </a:t>
            </a:r>
            <a:r>
              <a:rPr lang="en-US" dirty="0" err="1"/>
              <a:t>aprender</a:t>
            </a:r>
            <a:r>
              <a:rPr lang="en-US" dirty="0"/>
              <a:t> a </a:t>
            </a:r>
            <a:r>
              <a:rPr lang="en-US" dirty="0" err="1"/>
              <a:t>ver</a:t>
            </a:r>
            <a:r>
              <a:rPr lang="en-US" dirty="0"/>
              <a:t> y </a:t>
            </a:r>
            <a:r>
              <a:rPr lang="en-US" dirty="0" err="1"/>
              <a:t>reconocer</a:t>
            </a:r>
            <a:r>
              <a:rPr lang="en-US" dirty="0"/>
              <a:t> </a:t>
            </a:r>
            <a:r>
              <a:rPr lang="en-US" dirty="0" err="1"/>
              <a:t>las</a:t>
            </a:r>
            <a:r>
              <a:rPr lang="en-US" dirty="0"/>
              <a:t> </a:t>
            </a:r>
            <a:r>
              <a:rPr lang="en-US" dirty="0" err="1"/>
              <a:t>señales</a:t>
            </a:r>
            <a:r>
              <a:rPr lang="en-US" dirty="0"/>
              <a:t> </a:t>
            </a:r>
            <a:r>
              <a:rPr lang="en-US" dirty="0" err="1"/>
              <a:t>sutiles</a:t>
            </a:r>
            <a:r>
              <a:rPr lang="en-US" dirty="0"/>
              <a:t> de </a:t>
            </a:r>
            <a:r>
              <a:rPr lang="en-US" dirty="0" err="1"/>
              <a:t>comunicación</a:t>
            </a:r>
            <a:r>
              <a:rPr lang="en-US" dirty="0"/>
              <a:t> </a:t>
            </a:r>
            <a:r>
              <a:rPr lang="en-US" dirty="0" err="1"/>
              <a:t>canina</a:t>
            </a:r>
            <a:r>
              <a:rPr lang="en-US" dirty="0"/>
              <a:t> con el fin de </a:t>
            </a:r>
            <a:r>
              <a:rPr lang="en-US" dirty="0" err="1"/>
              <a:t>entender</a:t>
            </a:r>
            <a:r>
              <a:rPr lang="en-US" dirty="0"/>
              <a:t> y </a:t>
            </a:r>
            <a:r>
              <a:rPr lang="en-US" dirty="0" err="1"/>
              <a:t>entrenar</a:t>
            </a:r>
            <a:r>
              <a:rPr lang="en-US" dirty="0"/>
              <a:t> </a:t>
            </a:r>
            <a:r>
              <a:rPr lang="en-US" dirty="0" err="1"/>
              <a:t>mejor</a:t>
            </a:r>
            <a:r>
              <a:rPr lang="en-US" dirty="0"/>
              <a:t> a </a:t>
            </a:r>
            <a:r>
              <a:rPr lang="en-US" dirty="0" err="1"/>
              <a:t>sus</a:t>
            </a:r>
            <a:r>
              <a:rPr lang="en-US" dirty="0"/>
              <a:t> </a:t>
            </a:r>
            <a:r>
              <a:rPr lang="en-US" dirty="0" err="1"/>
              <a:t>perros</a:t>
            </a:r>
            <a:r>
              <a:rPr lang="en-US" dirty="0"/>
              <a:t>.  </a:t>
            </a:r>
          </a:p>
          <a:p>
            <a:pPr algn="ctr">
              <a:lnSpc>
                <a:spcPct val="80000"/>
              </a:lnSpc>
              <a:spcBef>
                <a:spcPct val="20000"/>
              </a:spcBef>
              <a:defRPr/>
            </a:pPr>
            <a:endParaRPr lang="en-US" dirty="0"/>
          </a:p>
          <a:p>
            <a:pPr algn="ctr">
              <a:lnSpc>
                <a:spcPct val="80000"/>
              </a:lnSpc>
              <a:spcBef>
                <a:spcPct val="20000"/>
              </a:spcBef>
              <a:defRPr/>
            </a:pPr>
            <a:r>
              <a:rPr lang="en-US" dirty="0" err="1"/>
              <a:t>Espero</a:t>
            </a:r>
            <a:r>
              <a:rPr lang="en-US" dirty="0"/>
              <a:t> </a:t>
            </a:r>
            <a:r>
              <a:rPr lang="en-US" dirty="0" err="1"/>
              <a:t>que</a:t>
            </a:r>
            <a:r>
              <a:rPr lang="en-US" dirty="0"/>
              <a:t> </a:t>
            </a:r>
            <a:r>
              <a:rPr lang="en-US" dirty="0" err="1"/>
              <a:t>te</a:t>
            </a:r>
            <a:r>
              <a:rPr lang="en-US" dirty="0"/>
              <a:t> </a:t>
            </a:r>
            <a:r>
              <a:rPr lang="en-US" dirty="0" err="1"/>
              <a:t>ayude</a:t>
            </a:r>
            <a:r>
              <a:rPr lang="en-US" dirty="0"/>
              <a:t> a </a:t>
            </a:r>
            <a:r>
              <a:rPr lang="en-US" dirty="0" err="1"/>
              <a:t>entender</a:t>
            </a:r>
            <a:r>
              <a:rPr lang="en-US" dirty="0"/>
              <a:t> </a:t>
            </a:r>
            <a:r>
              <a:rPr lang="en-US" dirty="0" err="1" smtClean="0"/>
              <a:t>mejor</a:t>
            </a:r>
            <a:r>
              <a:rPr lang="en-US" dirty="0" smtClean="0"/>
              <a:t> </a:t>
            </a:r>
            <a:r>
              <a:rPr lang="en-US" dirty="0"/>
              <a:t>a </a:t>
            </a:r>
            <a:r>
              <a:rPr lang="en-US" dirty="0" err="1"/>
              <a:t>tus</a:t>
            </a:r>
            <a:r>
              <a:rPr lang="en-US" dirty="0"/>
              <a:t> amigos </a:t>
            </a:r>
            <a:r>
              <a:rPr lang="en-US" dirty="0" err="1"/>
              <a:t>perros</a:t>
            </a:r>
            <a:r>
              <a:rPr lang="en-US" dirty="0"/>
              <a:t>, lo </a:t>
            </a:r>
            <a:r>
              <a:rPr lang="en-US" dirty="0" err="1"/>
              <a:t>que</a:t>
            </a:r>
            <a:r>
              <a:rPr lang="en-US" dirty="0"/>
              <a:t> </a:t>
            </a:r>
            <a:r>
              <a:rPr lang="en-US" dirty="0" err="1"/>
              <a:t>están</a:t>
            </a:r>
            <a:r>
              <a:rPr lang="en-US" dirty="0"/>
              <a:t> </a:t>
            </a:r>
            <a:r>
              <a:rPr lang="en-US" dirty="0" err="1"/>
              <a:t>diciendo</a:t>
            </a:r>
            <a:r>
              <a:rPr lang="en-US" dirty="0"/>
              <a:t> a </a:t>
            </a:r>
            <a:r>
              <a:rPr lang="en-US" dirty="0" err="1"/>
              <a:t>otros</a:t>
            </a:r>
            <a:r>
              <a:rPr lang="en-US" dirty="0"/>
              <a:t> </a:t>
            </a:r>
            <a:r>
              <a:rPr lang="en-US" dirty="0" err="1"/>
              <a:t>perros</a:t>
            </a:r>
            <a:r>
              <a:rPr lang="en-US" dirty="0"/>
              <a:t>, a </a:t>
            </a:r>
            <a:r>
              <a:rPr lang="en-US" dirty="0" err="1"/>
              <a:t>otros</a:t>
            </a:r>
            <a:r>
              <a:rPr lang="en-US" dirty="0"/>
              <a:t> </a:t>
            </a:r>
            <a:r>
              <a:rPr lang="en-US" dirty="0" err="1"/>
              <a:t>animales</a:t>
            </a:r>
            <a:r>
              <a:rPr lang="en-US" dirty="0"/>
              <a:t> y a </a:t>
            </a:r>
            <a:r>
              <a:rPr lang="en-US" dirty="0" err="1"/>
              <a:t>ti</a:t>
            </a:r>
            <a:r>
              <a:rPr lang="en-US" dirty="0"/>
              <a:t>.</a:t>
            </a:r>
          </a:p>
          <a:p>
            <a:pPr algn="ctr">
              <a:lnSpc>
                <a:spcPct val="80000"/>
              </a:lnSpc>
              <a:spcBef>
                <a:spcPct val="20000"/>
              </a:spcBef>
              <a:defRPr/>
            </a:pPr>
            <a:endParaRPr lang="en-US" dirty="0"/>
          </a:p>
          <a:p>
            <a:pPr algn="ctr">
              <a:lnSpc>
                <a:spcPct val="80000"/>
              </a:lnSpc>
              <a:spcBef>
                <a:spcPct val="20000"/>
              </a:spcBef>
              <a:defRPr/>
            </a:pPr>
            <a:r>
              <a:rPr lang="en-US" dirty="0"/>
              <a:t> - Carol A. Byrnes, </a:t>
            </a:r>
            <a:r>
              <a:rPr lang="en-US" dirty="0" smtClean="0"/>
              <a:t>CPDT</a:t>
            </a:r>
            <a:endParaRPr lang="en-US" sz="2100" b="1" dirty="0">
              <a:latin typeface="Avenir Book"/>
              <a:cs typeface="Avenir Book"/>
            </a:endParaRPr>
          </a:p>
          <a:p>
            <a:endParaRPr lang="es-ES" dirty="0"/>
          </a:p>
        </p:txBody>
      </p:sp>
      <p:sp>
        <p:nvSpPr>
          <p:cNvPr id="5" name="Text Box 4"/>
          <p:cNvSpPr txBox="1">
            <a:spLocks noChangeArrowheads="1"/>
          </p:cNvSpPr>
          <p:nvPr/>
        </p:nvSpPr>
        <p:spPr bwMode="auto">
          <a:xfrm>
            <a:off x="6486072" y="5578325"/>
            <a:ext cx="3051156" cy="10661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0457" tIns="40229" rIns="80457" bIns="40229">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har char="»"/>
              <a:defRPr sz="2000">
                <a:solidFill>
                  <a:schemeClr val="tx1"/>
                </a:solidFill>
                <a:latin typeface="Times New Roman" charset="0"/>
                <a:ea typeface="ＭＳ Ｐゴシック" charset="0"/>
              </a:defRPr>
            </a:lvl9pPr>
          </a:lstStyle>
          <a:p>
            <a:pPr algn="ctr" eaLnBrk="1" hangingPunct="1">
              <a:defRPr/>
            </a:pPr>
            <a:r>
              <a:rPr lang="en-US" sz="1600" b="1" dirty="0">
                <a:solidFill>
                  <a:srgbClr val="CC0000"/>
                </a:solidFill>
                <a:latin typeface="Arial" charset="0"/>
              </a:rPr>
              <a:t>2925 N. Monroe St.</a:t>
            </a:r>
            <a:br>
              <a:rPr lang="en-US" sz="1600" b="1" dirty="0">
                <a:solidFill>
                  <a:srgbClr val="CC0000"/>
                </a:solidFill>
                <a:latin typeface="Arial" charset="0"/>
              </a:rPr>
            </a:br>
            <a:r>
              <a:rPr lang="en-US" sz="1600" b="1" dirty="0">
                <a:solidFill>
                  <a:srgbClr val="CC0000"/>
                </a:solidFill>
                <a:latin typeface="Arial" charset="0"/>
              </a:rPr>
              <a:t>Spokane, WA 99205</a:t>
            </a:r>
          </a:p>
          <a:p>
            <a:pPr algn="ctr" eaLnBrk="1" hangingPunct="1">
              <a:defRPr/>
            </a:pPr>
            <a:r>
              <a:rPr lang="en-US" sz="1600" b="1" dirty="0" err="1">
                <a:solidFill>
                  <a:srgbClr val="CC0000"/>
                </a:solidFill>
                <a:latin typeface="Arial" charset="0"/>
              </a:rPr>
              <a:t>www.diamondsintheruff.com</a:t>
            </a:r>
            <a:endParaRPr lang="en-US" sz="1600" b="1" dirty="0">
              <a:solidFill>
                <a:srgbClr val="CC0000"/>
              </a:solidFill>
              <a:latin typeface="Arial" charset="0"/>
            </a:endParaRPr>
          </a:p>
          <a:p>
            <a:pPr algn="ctr" eaLnBrk="1" hangingPunct="1">
              <a:defRPr/>
            </a:pPr>
            <a:r>
              <a:rPr lang="en-US" sz="1600" b="1" dirty="0">
                <a:solidFill>
                  <a:srgbClr val="CC0000"/>
                </a:solidFill>
                <a:latin typeface="Arial" charset="0"/>
              </a:rPr>
              <a:t>509-325-RUFF</a:t>
            </a:r>
          </a:p>
        </p:txBody>
      </p:sp>
      <p:sp>
        <p:nvSpPr>
          <p:cNvPr id="6" name="Text Box 6"/>
          <p:cNvSpPr txBox="1">
            <a:spLocks noChangeArrowheads="1"/>
          </p:cNvSpPr>
          <p:nvPr/>
        </p:nvSpPr>
        <p:spPr bwMode="auto">
          <a:xfrm>
            <a:off x="191020" y="6019800"/>
            <a:ext cx="5691620" cy="589075"/>
          </a:xfrm>
          <a:prstGeom prst="rect">
            <a:avLst/>
          </a:prstGeom>
          <a:noFill/>
          <a:ln>
            <a:noFill/>
          </a:ln>
          <a:effectLst/>
          <a:extLst>
            <a:ext uri="{909E8E84-426E-40dd-AFC4-6F175D3DCCD1}">
              <a14:hiddenFill xmlns:a14="http://schemas.microsoft.com/office/drawing/2010/main">
                <a:solidFill>
                  <a:srgbClr val="CCFFFF">
                    <a:alpha val="70195"/>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0457" tIns="40229" rIns="80457" bIns="40229">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har char="»"/>
              <a:defRPr sz="2000">
                <a:solidFill>
                  <a:schemeClr val="tx1"/>
                </a:solidFill>
                <a:latin typeface="Times New Roman" charset="0"/>
                <a:ea typeface="ＭＳ Ｐゴシック" charset="0"/>
              </a:defRPr>
            </a:lvl9pPr>
          </a:lstStyle>
          <a:p>
            <a:pPr algn="ctr" eaLnBrk="1" hangingPunct="1">
              <a:defRPr/>
            </a:pPr>
            <a:r>
              <a:rPr lang="en-US" sz="1100" dirty="0" err="1">
                <a:latin typeface="Arial" charset="0"/>
              </a:rPr>
              <a:t>Todos</a:t>
            </a:r>
            <a:r>
              <a:rPr lang="en-US" sz="1100" dirty="0">
                <a:latin typeface="Arial" charset="0"/>
              </a:rPr>
              <a:t> los </a:t>
            </a:r>
            <a:r>
              <a:rPr lang="en-US" sz="1100" dirty="0" err="1">
                <a:latin typeface="Arial" charset="0"/>
              </a:rPr>
              <a:t>derechos</a:t>
            </a:r>
            <a:r>
              <a:rPr lang="en-US" sz="1100" dirty="0">
                <a:latin typeface="Arial" charset="0"/>
              </a:rPr>
              <a:t> </a:t>
            </a:r>
            <a:r>
              <a:rPr lang="en-US" sz="1100" dirty="0" err="1">
                <a:latin typeface="Arial" charset="0"/>
              </a:rPr>
              <a:t>reservados</a:t>
            </a:r>
            <a:r>
              <a:rPr lang="en-US" sz="1100" dirty="0">
                <a:latin typeface="Arial" charset="0"/>
              </a:rPr>
              <a:t>, 2008 © Carol A. Byrnes</a:t>
            </a:r>
          </a:p>
          <a:p>
            <a:pPr algn="ctr" eaLnBrk="1" hangingPunct="1">
              <a:defRPr/>
            </a:pPr>
            <a:r>
              <a:rPr lang="en-US" sz="1100" dirty="0" err="1">
                <a:latin typeface="Arial" charset="0"/>
              </a:rPr>
              <a:t>Derechos</a:t>
            </a:r>
            <a:r>
              <a:rPr lang="en-US" sz="1100" dirty="0">
                <a:latin typeface="Arial" charset="0"/>
              </a:rPr>
              <a:t> de la </a:t>
            </a:r>
            <a:r>
              <a:rPr lang="en-US" sz="1100" dirty="0" err="1">
                <a:latin typeface="Arial" charset="0"/>
              </a:rPr>
              <a:t>edición</a:t>
            </a:r>
            <a:r>
              <a:rPr lang="en-US" sz="1100" dirty="0">
                <a:latin typeface="Arial" charset="0"/>
              </a:rPr>
              <a:t> Española </a:t>
            </a:r>
            <a:r>
              <a:rPr lang="en-US" sz="1100" dirty="0" smtClean="0">
                <a:latin typeface="Arial" charset="0"/>
              </a:rPr>
              <a:t>2015</a:t>
            </a:r>
            <a:r>
              <a:rPr lang="en-US" sz="1100" dirty="0">
                <a:latin typeface="Arial" charset="0"/>
              </a:rPr>
              <a:t> © </a:t>
            </a:r>
            <a:r>
              <a:rPr lang="en-US" sz="1100" dirty="0" err="1" smtClean="0">
                <a:latin typeface="Arial" charset="0"/>
              </a:rPr>
              <a:t>Dogalia</a:t>
            </a:r>
            <a:endParaRPr lang="en-US" sz="1100" dirty="0" smtClean="0">
              <a:latin typeface="Arial" charset="0"/>
            </a:endParaRPr>
          </a:p>
          <a:p>
            <a:pPr algn="ctr" eaLnBrk="1" hangingPunct="1">
              <a:defRPr/>
            </a:pPr>
            <a:r>
              <a:rPr lang="en-US" sz="1100" dirty="0" err="1" smtClean="0">
                <a:latin typeface="Arial" charset="0"/>
              </a:rPr>
              <a:t>Traducción</a:t>
            </a:r>
            <a:r>
              <a:rPr lang="en-US" sz="1100" dirty="0" smtClean="0">
                <a:latin typeface="Arial" charset="0"/>
              </a:rPr>
              <a:t>: </a:t>
            </a:r>
            <a:r>
              <a:rPr lang="en-US" sz="1100" dirty="0">
                <a:latin typeface="Arial" charset="0"/>
              </a:rPr>
              <a:t>Luis Souto </a:t>
            </a:r>
            <a:r>
              <a:rPr lang="en-US" sz="1100" dirty="0" smtClean="0">
                <a:latin typeface="Arial" charset="0"/>
              </a:rPr>
              <a:t>Soubrier</a:t>
            </a:r>
            <a:endParaRPr lang="en-US" sz="1100" dirty="0">
              <a:latin typeface="Arial" charset="0"/>
            </a:endParaRPr>
          </a:p>
        </p:txBody>
      </p:sp>
    </p:spTree>
    <p:extLst>
      <p:ext uri="{BB962C8B-B14F-4D97-AF65-F5344CB8AC3E}">
        <p14:creationId xmlns:p14="http://schemas.microsoft.com/office/powerpoint/2010/main" val="41229157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¿qué dice mi perro?</a:t>
            </a:r>
            <a:endParaRPr lang="es-ES" dirty="0"/>
          </a:p>
        </p:txBody>
      </p:sp>
      <p:sp>
        <p:nvSpPr>
          <p:cNvPr id="3" name="Marcador de contenido 2"/>
          <p:cNvSpPr>
            <a:spLocks noGrp="1"/>
          </p:cNvSpPr>
          <p:nvPr>
            <p:ph idx="1"/>
          </p:nvPr>
        </p:nvSpPr>
        <p:spPr>
          <a:xfrm>
            <a:off x="832105" y="2286000"/>
            <a:ext cx="4091413" cy="4023360"/>
          </a:xfrm>
        </p:spPr>
        <p:txBody>
          <a:bodyPr/>
          <a:lstStyle/>
          <a:p>
            <a:pPr algn="ctr"/>
            <a:r>
              <a:rPr lang="es-ES" sz="3600" dirty="0">
                <a:solidFill>
                  <a:srgbClr val="CC0000"/>
                </a:solidFill>
              </a:rPr>
              <a:t>CURSO DE INICIACIÓN A LA COMUNICACIÓN </a:t>
            </a:r>
            <a:r>
              <a:rPr lang="es-ES" sz="3600" dirty="0" smtClean="0">
                <a:solidFill>
                  <a:srgbClr val="CC0000"/>
                </a:solidFill>
              </a:rPr>
              <a:t>CANINA</a:t>
            </a:r>
          </a:p>
          <a:p>
            <a:pPr algn="ctr"/>
            <a:endParaRPr lang="es-ES" sz="2400" dirty="0">
              <a:solidFill>
                <a:srgbClr val="CC0000"/>
              </a:solidFill>
            </a:endParaRPr>
          </a:p>
          <a:p>
            <a:pPr algn="ctr"/>
            <a:r>
              <a:rPr lang="es-ES" dirty="0" smtClean="0"/>
              <a:t>Versión CD</a:t>
            </a:r>
          </a:p>
          <a:p>
            <a:endParaRPr lang="es-ES" dirty="0" smtClean="0"/>
          </a:p>
          <a:p>
            <a:endParaRPr lang="es-ES" dirty="0" smtClean="0"/>
          </a:p>
          <a:p>
            <a:endParaRPr lang="es-ES" dirty="0"/>
          </a:p>
        </p:txBody>
      </p:sp>
      <p:pic>
        <p:nvPicPr>
          <p:cNvPr id="5" name="Picture 4" descr="beau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440" y="1972975"/>
            <a:ext cx="4268743" cy="33274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5807043" y="6183478"/>
            <a:ext cx="3894276" cy="327465"/>
          </a:xfrm>
          <a:prstGeom prst="rect">
            <a:avLst/>
          </a:prstGeom>
        </p:spPr>
        <p:txBody>
          <a:bodyPr wrap="none" lIns="80457" tIns="40229" rIns="80457" bIns="40229">
            <a:spAutoFit/>
          </a:bodyPr>
          <a:lstStyle/>
          <a:p>
            <a:r>
              <a:rPr lang="en-US" dirty="0"/>
              <a:t>Carol A. Byrnes, CPDT ~ Diamonds in the Ruff</a:t>
            </a:r>
          </a:p>
        </p:txBody>
      </p:sp>
      <p:sp>
        <p:nvSpPr>
          <p:cNvPr id="4" name="Rectángulo 3"/>
          <p:cNvSpPr/>
          <p:nvPr/>
        </p:nvSpPr>
        <p:spPr>
          <a:xfrm>
            <a:off x="5557520" y="5347874"/>
            <a:ext cx="3860799" cy="623504"/>
          </a:xfrm>
          <a:prstGeom prst="rect">
            <a:avLst/>
          </a:prstGeom>
        </p:spPr>
        <p:txBody>
          <a:bodyPr wrap="square">
            <a:spAutoFit/>
          </a:bodyPr>
          <a:lstStyle/>
          <a:p>
            <a:pPr marL="80457" lvl="0" indent="-80457" algn="ctr" defTabSz="804569">
              <a:lnSpc>
                <a:spcPct val="90000"/>
              </a:lnSpc>
              <a:spcBef>
                <a:spcPts val="1056"/>
              </a:spcBef>
              <a:spcAft>
                <a:spcPts val="176"/>
              </a:spcAft>
              <a:buClr>
                <a:srgbClr val="E4C251"/>
              </a:buClr>
              <a:buSzPct val="100000"/>
              <a:buFont typeface="Tw Cen MT" panose="020B0602020104020603" pitchFamily="34" charset="0"/>
              <a:buChar char=" "/>
            </a:pPr>
            <a:r>
              <a:rPr lang="es-ES" sz="1900" dirty="0">
                <a:solidFill>
                  <a:prstClr val="black"/>
                </a:solidFill>
              </a:rPr>
              <a:t>El cambio de peso comunica las intenciones.</a:t>
            </a:r>
          </a:p>
        </p:txBody>
      </p:sp>
    </p:spTree>
    <p:extLst>
      <p:ext uri="{BB962C8B-B14F-4D97-AF65-F5344CB8AC3E}">
        <p14:creationId xmlns:p14="http://schemas.microsoft.com/office/powerpoint/2010/main" val="13303538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02622" y="2"/>
            <a:ext cx="3566160" cy="2854680"/>
          </a:xfrm>
        </p:spPr>
        <p:txBody>
          <a:bodyPr/>
          <a:lstStyle/>
          <a:p>
            <a:pPr algn="ctr">
              <a:lnSpc>
                <a:spcPct val="90000"/>
              </a:lnSpc>
            </a:pPr>
            <a:r>
              <a:rPr lang="es-ES" sz="2800" dirty="0"/>
              <a:t>Sabemos que deben estar hablándonos todo el tiempo . </a:t>
            </a:r>
          </a:p>
        </p:txBody>
      </p:sp>
      <p:sp>
        <p:nvSpPr>
          <p:cNvPr id="6" name="Marcador de texto 5"/>
          <p:cNvSpPr>
            <a:spLocks noGrp="1"/>
          </p:cNvSpPr>
          <p:nvPr>
            <p:ph type="body" sz="half" idx="2"/>
          </p:nvPr>
        </p:nvSpPr>
        <p:spPr>
          <a:xfrm>
            <a:off x="832105" y="2963333"/>
            <a:ext cx="3566160" cy="3056467"/>
          </a:xfrm>
        </p:spPr>
        <p:txBody>
          <a:bodyPr>
            <a:normAutofit/>
          </a:bodyPr>
          <a:lstStyle/>
          <a:p>
            <a:pPr algn="ctr"/>
            <a:r>
              <a:rPr lang="es-ES" sz="2400" dirty="0"/>
              <a:t>Aunque </a:t>
            </a:r>
            <a:r>
              <a:rPr lang="es-ES" sz="2400" dirty="0" smtClean="0"/>
              <a:t>sólo </a:t>
            </a:r>
            <a:r>
              <a:rPr lang="es-ES" sz="2400" dirty="0"/>
              <a:t>podemos imaginar lo que están diciendo.</a:t>
            </a:r>
          </a:p>
          <a:p>
            <a:pPr algn="ctr"/>
            <a:r>
              <a:rPr lang="es-ES" sz="2400" dirty="0"/>
              <a:t>No podemos saberlo con seguridad. </a:t>
            </a:r>
          </a:p>
        </p:txBody>
      </p:sp>
      <p:pic>
        <p:nvPicPr>
          <p:cNvPr id="9" name="Picture 3" descr="BLGabeTulip"/>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13" t="3637" r="213" b="18108"/>
          <a:stretch/>
        </p:blipFill>
        <p:spPr bwMode="auto">
          <a:xfrm>
            <a:off x="4663758" y="924560"/>
            <a:ext cx="4613771" cy="511048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00869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La cola</a:t>
            </a:r>
            <a:endParaRPr lang="es-ES" dirty="0"/>
          </a:p>
        </p:txBody>
      </p:sp>
      <p:sp>
        <p:nvSpPr>
          <p:cNvPr id="3" name="Marcador de texto 2"/>
          <p:cNvSpPr>
            <a:spLocks noGrp="1"/>
          </p:cNvSpPr>
          <p:nvPr>
            <p:ph type="subTitle" idx="1"/>
          </p:nvPr>
        </p:nvSpPr>
        <p:spPr/>
        <p:txBody>
          <a:bodyPr/>
          <a:lstStyle/>
          <a:p>
            <a:r>
              <a:rPr lang="es-ES" dirty="0" smtClean="0"/>
              <a:t>La herramienta más conocida de comunicación </a:t>
            </a:r>
            <a:endParaRPr lang="es-ES" dirty="0"/>
          </a:p>
        </p:txBody>
      </p:sp>
    </p:spTree>
    <p:extLst>
      <p:ext uri="{BB962C8B-B14F-4D97-AF65-F5344CB8AC3E}">
        <p14:creationId xmlns:p14="http://schemas.microsoft.com/office/powerpoint/2010/main" val="11272526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La cola, barómetro de estado anímico</a:t>
            </a:r>
            <a:endParaRPr lang="es-ES" dirty="0"/>
          </a:p>
        </p:txBody>
      </p:sp>
      <p:sp>
        <p:nvSpPr>
          <p:cNvPr id="3" name="Marcador de contenido 2"/>
          <p:cNvSpPr>
            <a:spLocks noGrp="1"/>
          </p:cNvSpPr>
          <p:nvPr>
            <p:ph idx="1"/>
          </p:nvPr>
        </p:nvSpPr>
        <p:spPr/>
        <p:txBody>
          <a:bodyPr>
            <a:normAutofit/>
          </a:bodyPr>
          <a:lstStyle/>
          <a:p>
            <a:r>
              <a:rPr lang="en-US" dirty="0"/>
              <a:t>¡La cola no </a:t>
            </a:r>
            <a:r>
              <a:rPr lang="en-US" dirty="0" err="1"/>
              <a:t>es</a:t>
            </a:r>
            <a:r>
              <a:rPr lang="en-US" dirty="0"/>
              <a:t> </a:t>
            </a:r>
            <a:r>
              <a:rPr lang="en-US" dirty="0" err="1"/>
              <a:t>una</a:t>
            </a:r>
            <a:r>
              <a:rPr lang="en-US" dirty="0"/>
              <a:t> </a:t>
            </a:r>
            <a:r>
              <a:rPr lang="en-US" dirty="0" err="1"/>
              <a:t>mera</a:t>
            </a:r>
            <a:r>
              <a:rPr lang="en-US" dirty="0"/>
              <a:t> </a:t>
            </a:r>
            <a:r>
              <a:rPr lang="en-US" dirty="0" err="1"/>
              <a:t>medida</a:t>
            </a:r>
            <a:r>
              <a:rPr lang="en-US" dirty="0"/>
              <a:t> de lo </a:t>
            </a:r>
            <a:r>
              <a:rPr lang="ja-JP" altLang="en-US" dirty="0"/>
              <a:t>“</a:t>
            </a:r>
            <a:r>
              <a:rPr lang="en-US" dirty="0" err="1"/>
              <a:t>amistoso</a:t>
            </a:r>
            <a:r>
              <a:rPr lang="ja-JP" altLang="en-US" dirty="0"/>
              <a:t>”</a:t>
            </a:r>
            <a:r>
              <a:rPr lang="en-US" dirty="0"/>
              <a:t> </a:t>
            </a:r>
            <a:r>
              <a:rPr lang="en-US" dirty="0" err="1"/>
              <a:t>que</a:t>
            </a:r>
            <a:r>
              <a:rPr lang="en-US" dirty="0"/>
              <a:t> </a:t>
            </a:r>
            <a:r>
              <a:rPr lang="en-US" dirty="0" err="1"/>
              <a:t>es</a:t>
            </a:r>
            <a:r>
              <a:rPr lang="en-US" dirty="0"/>
              <a:t> un </a:t>
            </a:r>
            <a:r>
              <a:rPr lang="en-US" dirty="0" err="1"/>
              <a:t>perro</a:t>
            </a:r>
            <a:r>
              <a:rPr lang="en-US" dirty="0"/>
              <a:t>!</a:t>
            </a:r>
            <a:br>
              <a:rPr lang="en-US" dirty="0"/>
            </a:br>
            <a:r>
              <a:rPr lang="en-US" dirty="0"/>
              <a:t/>
            </a:r>
            <a:br>
              <a:rPr lang="en-US" dirty="0"/>
            </a:br>
            <a:r>
              <a:rPr lang="en-US" dirty="0" smtClean="0"/>
              <a:t>Su </a:t>
            </a:r>
            <a:r>
              <a:rPr lang="en-US" dirty="0" err="1"/>
              <a:t>altura</a:t>
            </a:r>
            <a:r>
              <a:rPr lang="en-US" dirty="0"/>
              <a:t>, </a:t>
            </a:r>
            <a:r>
              <a:rPr lang="en-US" dirty="0" err="1"/>
              <a:t>velocidad</a:t>
            </a:r>
            <a:r>
              <a:rPr lang="en-US" dirty="0"/>
              <a:t> y </a:t>
            </a:r>
            <a:r>
              <a:rPr lang="en-US" dirty="0" err="1" smtClean="0"/>
              <a:t>tensión</a:t>
            </a:r>
            <a:r>
              <a:rPr lang="en-US" dirty="0" smtClean="0"/>
              <a:t> </a:t>
            </a:r>
            <a:r>
              <a:rPr lang="en-US" dirty="0" err="1"/>
              <a:t>nos</a:t>
            </a:r>
            <a:r>
              <a:rPr lang="en-US" dirty="0"/>
              <a:t> </a:t>
            </a:r>
            <a:r>
              <a:rPr lang="en-US" dirty="0" err="1"/>
              <a:t>dan</a:t>
            </a:r>
            <a:r>
              <a:rPr lang="en-US" dirty="0"/>
              <a:t> </a:t>
            </a:r>
            <a:r>
              <a:rPr lang="en-US" dirty="0" err="1"/>
              <a:t>pistas</a:t>
            </a:r>
            <a:r>
              <a:rPr lang="en-US" dirty="0"/>
              <a:t> </a:t>
            </a:r>
            <a:r>
              <a:rPr lang="en-US" dirty="0" err="1"/>
              <a:t>sobre</a:t>
            </a:r>
            <a:r>
              <a:rPr lang="en-US" dirty="0"/>
              <a:t> </a:t>
            </a:r>
            <a:r>
              <a:rPr lang="en-US" dirty="0" err="1"/>
              <a:t>cómo</a:t>
            </a:r>
            <a:r>
              <a:rPr lang="en-US" dirty="0"/>
              <a:t> se </a:t>
            </a:r>
            <a:r>
              <a:rPr lang="en-US" dirty="0" err="1"/>
              <a:t>siente</a:t>
            </a:r>
            <a:r>
              <a:rPr lang="en-US" dirty="0"/>
              <a:t> el </a:t>
            </a:r>
            <a:r>
              <a:rPr lang="en-US" dirty="0" err="1"/>
              <a:t>perro</a:t>
            </a:r>
            <a:r>
              <a:rPr lang="en-US" dirty="0"/>
              <a:t>:</a:t>
            </a:r>
            <a:endParaRPr lang="es-ES" dirty="0"/>
          </a:p>
        </p:txBody>
      </p:sp>
      <p:pic>
        <p:nvPicPr>
          <p:cNvPr id="4" name="Picture 7" descr="BLtail_moderatearous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580" y="3850741"/>
            <a:ext cx="1052512" cy="1163637"/>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5" name="Picture 14" descr="BLtaillev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322" y="3852331"/>
            <a:ext cx="841078" cy="111880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6" name="Picture 15" descr="BLtailneu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8448" y="5174263"/>
            <a:ext cx="427843" cy="945349"/>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16" descr="BLtaildr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59281" y="3848777"/>
            <a:ext cx="776312" cy="114655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6" descr="BLtailuncerta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5820" y="5149621"/>
            <a:ext cx="432077" cy="100685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9" name="Marcador de número de diapositiva 5"/>
          <p:cNvSpPr>
            <a:spLocks noGrp="1"/>
          </p:cNvSpPr>
          <p:nvPr>
            <p:ph type="sldNum" sz="quarter" idx="12"/>
          </p:nvPr>
        </p:nvSpPr>
        <p:spPr>
          <a:xfrm>
            <a:off x="6808409" y="6490305"/>
            <a:ext cx="1547813" cy="457201"/>
          </a:xfrm>
          <a:noFill/>
        </p:spPr>
        <p:txBody>
          <a:bodyPr/>
          <a:lstStyle>
            <a:lvl1pPr>
              <a:defRPr sz="2100">
                <a:solidFill>
                  <a:schemeClr val="tx1"/>
                </a:solidFill>
                <a:latin typeface="Arial" charset="0"/>
                <a:ea typeface="ＭＳ Ｐゴシック" charset="0"/>
                <a:cs typeface="ＭＳ Ｐゴシック" charset="0"/>
              </a:defRPr>
            </a:lvl1pPr>
            <a:lvl2pPr marL="653713" indent="-251427">
              <a:defRPr sz="2100">
                <a:solidFill>
                  <a:schemeClr val="tx1"/>
                </a:solidFill>
                <a:latin typeface="Arial" charset="0"/>
                <a:ea typeface="ＭＳ Ｐゴシック" charset="0"/>
              </a:defRPr>
            </a:lvl2pPr>
            <a:lvl3pPr marL="1005712" indent="-201142">
              <a:defRPr sz="2100">
                <a:solidFill>
                  <a:schemeClr val="tx1"/>
                </a:solidFill>
                <a:latin typeface="Arial" charset="0"/>
                <a:ea typeface="ＭＳ Ｐゴシック" charset="0"/>
              </a:defRPr>
            </a:lvl3pPr>
            <a:lvl4pPr marL="1407997" indent="-201142">
              <a:defRPr sz="2100">
                <a:solidFill>
                  <a:schemeClr val="tx1"/>
                </a:solidFill>
                <a:latin typeface="Arial" charset="0"/>
                <a:ea typeface="ＭＳ Ｐゴシック" charset="0"/>
              </a:defRPr>
            </a:lvl4pPr>
            <a:lvl5pPr marL="1810281" indent="-201142">
              <a:defRPr sz="2100">
                <a:solidFill>
                  <a:schemeClr val="tx1"/>
                </a:solidFill>
                <a:latin typeface="Arial" charset="0"/>
                <a:ea typeface="ＭＳ Ｐゴシック" charset="0"/>
              </a:defRPr>
            </a:lvl5pPr>
            <a:lvl6pPr marL="2212565" indent="-201142" eaLnBrk="0" fontAlgn="base" hangingPunct="0">
              <a:spcBef>
                <a:spcPct val="0"/>
              </a:spcBef>
              <a:spcAft>
                <a:spcPct val="0"/>
              </a:spcAft>
              <a:defRPr sz="2100">
                <a:solidFill>
                  <a:schemeClr val="tx1"/>
                </a:solidFill>
                <a:latin typeface="Arial" charset="0"/>
                <a:ea typeface="ＭＳ Ｐゴシック" charset="0"/>
              </a:defRPr>
            </a:lvl6pPr>
            <a:lvl7pPr marL="2614850" indent="-201142" eaLnBrk="0" fontAlgn="base" hangingPunct="0">
              <a:spcBef>
                <a:spcPct val="0"/>
              </a:spcBef>
              <a:spcAft>
                <a:spcPct val="0"/>
              </a:spcAft>
              <a:defRPr sz="2100">
                <a:solidFill>
                  <a:schemeClr val="tx1"/>
                </a:solidFill>
                <a:latin typeface="Arial" charset="0"/>
                <a:ea typeface="ＭＳ Ｐゴシック" charset="0"/>
              </a:defRPr>
            </a:lvl7pPr>
            <a:lvl8pPr marL="3017136" indent="-201142" eaLnBrk="0" fontAlgn="base" hangingPunct="0">
              <a:spcBef>
                <a:spcPct val="0"/>
              </a:spcBef>
              <a:spcAft>
                <a:spcPct val="0"/>
              </a:spcAft>
              <a:defRPr sz="2100">
                <a:solidFill>
                  <a:schemeClr val="tx1"/>
                </a:solidFill>
                <a:latin typeface="Arial" charset="0"/>
                <a:ea typeface="ＭＳ Ｐゴシック" charset="0"/>
              </a:defRPr>
            </a:lvl8pPr>
            <a:lvl9pPr marL="3419420" indent="-201142" eaLnBrk="0" fontAlgn="base" hangingPunct="0">
              <a:spcBef>
                <a:spcPct val="0"/>
              </a:spcBef>
              <a:spcAft>
                <a:spcPct val="0"/>
              </a:spcAft>
              <a:defRPr sz="2100">
                <a:solidFill>
                  <a:schemeClr val="tx1"/>
                </a:solidFill>
                <a:latin typeface="Arial" charset="0"/>
                <a:ea typeface="ＭＳ Ｐゴシック" charset="0"/>
              </a:defRPr>
            </a:lvl9pPr>
          </a:lstStyle>
          <a:p>
            <a:fld id="{7B781300-E7A5-5A44-9300-578198975413}" type="slidenum">
              <a:rPr lang="en-US" sz="1200">
                <a:latin typeface="Times New Roman" charset="0"/>
              </a:rPr>
              <a:pPr/>
              <a:t>7</a:t>
            </a:fld>
            <a:endParaRPr lang="en-US" sz="1200" dirty="0">
              <a:latin typeface="Times New Roman" charset="0"/>
            </a:endParaRPr>
          </a:p>
        </p:txBody>
      </p:sp>
      <p:pic>
        <p:nvPicPr>
          <p:cNvPr id="10" name="Picture 4" descr="BLtailhig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08787" y="2785314"/>
            <a:ext cx="1112153" cy="164256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1" name="Picture 5" descr="BLtailstu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7705" y="5199817"/>
            <a:ext cx="591243" cy="944562"/>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2" name="Picture 10" descr="BLhightail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9477" y="157242"/>
            <a:ext cx="1138970" cy="134511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3" name="Picture 11" descr="BLhightail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31245" y="3828140"/>
            <a:ext cx="1295499" cy="232833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4" name="Picture 12" descr="BLloosewa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1699" y="5104716"/>
            <a:ext cx="1114424" cy="1084263"/>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5" name="Picture 13" descr="BLhightail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83312" y="3830256"/>
            <a:ext cx="1088467" cy="2314121"/>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6" name="Picture 9" descr="BLhightai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66152" y="1569361"/>
            <a:ext cx="1162956" cy="116593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17" name="Picture 8" descr="BLsubmtailtuc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28440" y="4503063"/>
            <a:ext cx="1125850" cy="220160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21" name="Rectángulo 20"/>
          <p:cNvSpPr/>
          <p:nvPr/>
        </p:nvSpPr>
        <p:spPr>
          <a:xfrm>
            <a:off x="6574518" y="3479746"/>
            <a:ext cx="1611690" cy="2651691"/>
          </a:xfrm>
          <a:prstGeom prst="rect">
            <a:avLst/>
          </a:prstGeom>
        </p:spPr>
        <p:txBody>
          <a:bodyPr wrap="square" lIns="80457" tIns="40229" rIns="80457" bIns="40229">
            <a:spAutoFit/>
          </a:bodyPr>
          <a:lstStyle/>
          <a:p>
            <a:pPr marL="301714" indent="-301714">
              <a:lnSpc>
                <a:spcPct val="80000"/>
              </a:lnSpc>
              <a:buClr>
                <a:srgbClr val="CC1E01"/>
              </a:buClr>
              <a:buFont typeface="Wingdings" charset="2"/>
              <a:buChar char="ü"/>
              <a:defRPr/>
            </a:pPr>
            <a:r>
              <a:rPr lang="en-US" sz="1900" dirty="0" err="1">
                <a:cs typeface="Avenir Book"/>
              </a:rPr>
              <a:t>Alerta</a:t>
            </a:r>
            <a:endParaRPr lang="en-US" sz="1900" dirty="0">
              <a:cs typeface="Avenir Book"/>
            </a:endParaRPr>
          </a:p>
          <a:p>
            <a:pPr marL="301714" indent="-301714">
              <a:lnSpc>
                <a:spcPct val="80000"/>
              </a:lnSpc>
              <a:buClr>
                <a:srgbClr val="CC1E01"/>
              </a:buClr>
              <a:buFont typeface="Wingdings" charset="2"/>
              <a:buChar char="ü"/>
              <a:defRPr/>
            </a:pPr>
            <a:r>
              <a:rPr lang="en-US" sz="1900" dirty="0" err="1">
                <a:cs typeface="Avenir Book"/>
              </a:rPr>
              <a:t>Temeroso</a:t>
            </a:r>
            <a:endParaRPr lang="en-US" sz="1900" dirty="0">
              <a:cs typeface="Avenir Book"/>
            </a:endParaRPr>
          </a:p>
          <a:p>
            <a:pPr marL="301714" indent="-301714">
              <a:lnSpc>
                <a:spcPct val="80000"/>
              </a:lnSpc>
              <a:buClr>
                <a:srgbClr val="CC1E01"/>
              </a:buClr>
              <a:buFont typeface="Wingdings" charset="2"/>
              <a:buChar char="ü"/>
              <a:defRPr/>
            </a:pPr>
            <a:r>
              <a:rPr lang="en-US" sz="1900" dirty="0">
                <a:cs typeface="Avenir Book"/>
              </a:rPr>
              <a:t>Neutral</a:t>
            </a:r>
          </a:p>
          <a:p>
            <a:pPr marL="301714" indent="-301714">
              <a:lnSpc>
                <a:spcPct val="80000"/>
              </a:lnSpc>
              <a:buClr>
                <a:srgbClr val="CC1E01"/>
              </a:buClr>
              <a:buFont typeface="Wingdings" charset="2"/>
              <a:buChar char="ü"/>
              <a:defRPr/>
            </a:pPr>
            <a:r>
              <a:rPr lang="en-US" sz="1800" dirty="0" err="1">
                <a:cs typeface="Avenir Book"/>
              </a:rPr>
              <a:t>Ambivalente</a:t>
            </a:r>
            <a:endParaRPr lang="en-US" sz="1800" dirty="0">
              <a:cs typeface="Avenir Book"/>
            </a:endParaRPr>
          </a:p>
          <a:p>
            <a:pPr marL="301714" indent="-301714">
              <a:lnSpc>
                <a:spcPct val="80000"/>
              </a:lnSpc>
              <a:buClr>
                <a:srgbClr val="CC1E01"/>
              </a:buClr>
              <a:buFont typeface="Wingdings" charset="2"/>
              <a:buChar char="ü"/>
              <a:defRPr/>
            </a:pPr>
            <a:r>
              <a:rPr lang="en-US" sz="1900" dirty="0" err="1">
                <a:cs typeface="Avenir Book"/>
              </a:rPr>
              <a:t>Inseguro</a:t>
            </a:r>
            <a:endParaRPr lang="en-US" sz="1900" dirty="0">
              <a:cs typeface="Avenir Book"/>
            </a:endParaRPr>
          </a:p>
          <a:p>
            <a:pPr marL="301714" indent="-301714">
              <a:lnSpc>
                <a:spcPct val="80000"/>
              </a:lnSpc>
              <a:buClr>
                <a:srgbClr val="CC1E01"/>
              </a:buClr>
              <a:buFont typeface="Wingdings" charset="2"/>
              <a:buChar char="ü"/>
              <a:defRPr/>
            </a:pPr>
            <a:r>
              <a:rPr lang="en-US" sz="1900" dirty="0" err="1">
                <a:cs typeface="Avenir Book"/>
              </a:rPr>
              <a:t>Excitado</a:t>
            </a:r>
            <a:r>
              <a:rPr lang="en-US" sz="1900" dirty="0">
                <a:cs typeface="Avenir Book"/>
              </a:rPr>
              <a:t> </a:t>
            </a:r>
          </a:p>
          <a:p>
            <a:pPr marL="301714" indent="-301714">
              <a:lnSpc>
                <a:spcPct val="80000"/>
              </a:lnSpc>
              <a:buClr>
                <a:srgbClr val="CC1E01"/>
              </a:buClr>
              <a:buFont typeface="Wingdings" charset="2"/>
              <a:buChar char="ü"/>
              <a:defRPr/>
            </a:pPr>
            <a:r>
              <a:rPr lang="en-US" sz="1900" dirty="0" err="1">
                <a:cs typeface="Avenir Book"/>
              </a:rPr>
              <a:t>Activado</a:t>
            </a:r>
            <a:endParaRPr lang="en-US" sz="1900" dirty="0">
              <a:cs typeface="Avenir Book"/>
            </a:endParaRPr>
          </a:p>
          <a:p>
            <a:pPr>
              <a:lnSpc>
                <a:spcPct val="80000"/>
              </a:lnSpc>
              <a:buClr>
                <a:srgbClr val="CC1E01"/>
              </a:buClr>
              <a:defRPr/>
            </a:pPr>
            <a:endParaRPr lang="en-US" sz="1900" dirty="0">
              <a:cs typeface="Avenir Book"/>
            </a:endParaRPr>
          </a:p>
          <a:p>
            <a:pPr>
              <a:lnSpc>
                <a:spcPct val="80000"/>
              </a:lnSpc>
              <a:buClr>
                <a:srgbClr val="CC1E01"/>
              </a:buClr>
              <a:defRPr/>
            </a:pPr>
            <a:r>
              <a:rPr lang="en-US" sz="1900" dirty="0">
                <a:cs typeface="Avenir Book"/>
              </a:rPr>
              <a:t>(y </a:t>
            </a:r>
            <a:r>
              <a:rPr lang="en-US" sz="1900" dirty="0" err="1">
                <a:cs typeface="Avenir Book"/>
              </a:rPr>
              <a:t>sí</a:t>
            </a:r>
            <a:r>
              <a:rPr lang="en-US" sz="1900" dirty="0">
                <a:cs typeface="Avenir Book"/>
              </a:rPr>
              <a:t>, </a:t>
            </a:r>
            <a:r>
              <a:rPr lang="en-US" sz="1900" dirty="0" err="1">
                <a:cs typeface="Avenir Book"/>
              </a:rPr>
              <a:t>también</a:t>
            </a:r>
            <a:r>
              <a:rPr lang="en-US" sz="1900" dirty="0">
                <a:cs typeface="Avenir Book"/>
              </a:rPr>
              <a:t>) </a:t>
            </a:r>
          </a:p>
          <a:p>
            <a:pPr marL="301714" indent="-301714">
              <a:lnSpc>
                <a:spcPct val="80000"/>
              </a:lnSpc>
              <a:buClr>
                <a:srgbClr val="CC1E01"/>
              </a:buClr>
              <a:buFont typeface="Wingdings" charset="2"/>
              <a:buChar char="ü"/>
              <a:defRPr/>
            </a:pPr>
            <a:endParaRPr lang="en-US" sz="1900" dirty="0">
              <a:cs typeface="Avenir Book"/>
            </a:endParaRPr>
          </a:p>
          <a:p>
            <a:pPr marL="301714" indent="-301714">
              <a:lnSpc>
                <a:spcPct val="80000"/>
              </a:lnSpc>
              <a:buClr>
                <a:srgbClr val="CC1E01"/>
              </a:buClr>
              <a:buFont typeface="Wingdings" charset="2"/>
              <a:buChar char="ü"/>
              <a:defRPr/>
            </a:pPr>
            <a:r>
              <a:rPr lang="en-US" sz="1900" dirty="0" err="1">
                <a:cs typeface="Avenir Book"/>
              </a:rPr>
              <a:t>Contento</a:t>
            </a:r>
            <a:endParaRPr lang="en-US" sz="1900" dirty="0">
              <a:cs typeface="Avenir Book"/>
            </a:endParaRPr>
          </a:p>
        </p:txBody>
      </p:sp>
    </p:spTree>
    <p:extLst>
      <p:ext uri="{BB962C8B-B14F-4D97-AF65-F5344CB8AC3E}">
        <p14:creationId xmlns:p14="http://schemas.microsoft.com/office/powerpoint/2010/main" val="168401070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número de diapositiva 5"/>
          <p:cNvSpPr>
            <a:spLocks noGrp="1"/>
          </p:cNvSpPr>
          <p:nvPr>
            <p:ph type="sldNum" sz="quarter" idx="12"/>
          </p:nvPr>
        </p:nvSpPr>
        <p:spPr>
          <a:noFill/>
        </p:spPr>
        <p:txBody>
          <a:bodyPr/>
          <a:lstStyle>
            <a:lvl1pPr>
              <a:defRPr sz="2100">
                <a:solidFill>
                  <a:schemeClr val="tx1"/>
                </a:solidFill>
                <a:latin typeface="Arial" charset="0"/>
                <a:ea typeface="ＭＳ Ｐゴシック" charset="0"/>
                <a:cs typeface="ＭＳ Ｐゴシック" charset="0"/>
              </a:defRPr>
            </a:lvl1pPr>
            <a:lvl2pPr marL="653713" indent="-251427">
              <a:defRPr sz="2100">
                <a:solidFill>
                  <a:schemeClr val="tx1"/>
                </a:solidFill>
                <a:latin typeface="Arial" charset="0"/>
                <a:ea typeface="ＭＳ Ｐゴシック" charset="0"/>
              </a:defRPr>
            </a:lvl2pPr>
            <a:lvl3pPr marL="1005712" indent="-201142">
              <a:defRPr sz="2100">
                <a:solidFill>
                  <a:schemeClr val="tx1"/>
                </a:solidFill>
                <a:latin typeface="Arial" charset="0"/>
                <a:ea typeface="ＭＳ Ｐゴシック" charset="0"/>
              </a:defRPr>
            </a:lvl3pPr>
            <a:lvl4pPr marL="1407997" indent="-201142">
              <a:defRPr sz="2100">
                <a:solidFill>
                  <a:schemeClr val="tx1"/>
                </a:solidFill>
                <a:latin typeface="Arial" charset="0"/>
                <a:ea typeface="ＭＳ Ｐゴシック" charset="0"/>
              </a:defRPr>
            </a:lvl4pPr>
            <a:lvl5pPr marL="1810281" indent="-201142">
              <a:defRPr sz="2100">
                <a:solidFill>
                  <a:schemeClr val="tx1"/>
                </a:solidFill>
                <a:latin typeface="Arial" charset="0"/>
                <a:ea typeface="ＭＳ Ｐゴシック" charset="0"/>
              </a:defRPr>
            </a:lvl5pPr>
            <a:lvl6pPr marL="2212565" indent="-201142" eaLnBrk="0" fontAlgn="base" hangingPunct="0">
              <a:spcBef>
                <a:spcPct val="0"/>
              </a:spcBef>
              <a:spcAft>
                <a:spcPct val="0"/>
              </a:spcAft>
              <a:defRPr sz="2100">
                <a:solidFill>
                  <a:schemeClr val="tx1"/>
                </a:solidFill>
                <a:latin typeface="Arial" charset="0"/>
                <a:ea typeface="ＭＳ Ｐゴシック" charset="0"/>
              </a:defRPr>
            </a:lvl6pPr>
            <a:lvl7pPr marL="2614850" indent="-201142" eaLnBrk="0" fontAlgn="base" hangingPunct="0">
              <a:spcBef>
                <a:spcPct val="0"/>
              </a:spcBef>
              <a:spcAft>
                <a:spcPct val="0"/>
              </a:spcAft>
              <a:defRPr sz="2100">
                <a:solidFill>
                  <a:schemeClr val="tx1"/>
                </a:solidFill>
                <a:latin typeface="Arial" charset="0"/>
                <a:ea typeface="ＭＳ Ｐゴシック" charset="0"/>
              </a:defRPr>
            </a:lvl7pPr>
            <a:lvl8pPr marL="3017136" indent="-201142" eaLnBrk="0" fontAlgn="base" hangingPunct="0">
              <a:spcBef>
                <a:spcPct val="0"/>
              </a:spcBef>
              <a:spcAft>
                <a:spcPct val="0"/>
              </a:spcAft>
              <a:defRPr sz="2100">
                <a:solidFill>
                  <a:schemeClr val="tx1"/>
                </a:solidFill>
                <a:latin typeface="Arial" charset="0"/>
                <a:ea typeface="ＭＳ Ｐゴシック" charset="0"/>
              </a:defRPr>
            </a:lvl8pPr>
            <a:lvl9pPr marL="3419420" indent="-201142" eaLnBrk="0" fontAlgn="base" hangingPunct="0">
              <a:spcBef>
                <a:spcPct val="0"/>
              </a:spcBef>
              <a:spcAft>
                <a:spcPct val="0"/>
              </a:spcAft>
              <a:defRPr sz="2100">
                <a:solidFill>
                  <a:schemeClr val="tx1"/>
                </a:solidFill>
                <a:latin typeface="Arial" charset="0"/>
                <a:ea typeface="ＭＳ Ｐゴシック" charset="0"/>
              </a:defRPr>
            </a:lvl9pPr>
          </a:lstStyle>
          <a:p>
            <a:fld id="{12D792DC-12B8-424B-83A6-16F872C64182}" type="slidenum">
              <a:rPr lang="en-US" sz="1200">
                <a:latin typeface="Times New Roman" charset="0"/>
              </a:rPr>
              <a:pPr/>
              <a:t>8</a:t>
            </a:fld>
            <a:endParaRPr lang="en-US" sz="1200">
              <a:latin typeface="Times New Roman" charset="0"/>
            </a:endParaRPr>
          </a:p>
        </p:txBody>
      </p:sp>
      <p:pic>
        <p:nvPicPr>
          <p:cNvPr id="36866" name="Picture 2" descr="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533" y="902305"/>
            <a:ext cx="7685750" cy="532765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sp>
        <p:nvSpPr>
          <p:cNvPr id="24581" name="Text Box 4"/>
          <p:cNvSpPr txBox="1">
            <a:spLocks noChangeArrowheads="1"/>
          </p:cNvSpPr>
          <p:nvPr/>
        </p:nvSpPr>
        <p:spPr bwMode="auto">
          <a:xfrm>
            <a:off x="6573599" y="1600199"/>
            <a:ext cx="1429759" cy="327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457" tIns="40229" rIns="80457" bIns="40229">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har char="»"/>
              <a:defRPr sz="2000">
                <a:solidFill>
                  <a:schemeClr val="tx1"/>
                </a:solidFill>
                <a:latin typeface="Times New Roman" charset="0"/>
                <a:ea typeface="ＭＳ Ｐゴシック" charset="0"/>
              </a:defRPr>
            </a:lvl9pPr>
          </a:lstStyle>
          <a:p>
            <a:pPr algn="ctr" eaLnBrk="1" hangingPunct="1">
              <a:defRPr/>
            </a:pPr>
            <a:r>
              <a:rPr lang="en-US" sz="1600" dirty="0">
                <a:solidFill>
                  <a:schemeClr val="bg1"/>
                </a:solidFill>
                <a:latin typeface="+mn-lt"/>
              </a:rPr>
              <a:t>Alta y </a:t>
            </a:r>
            <a:r>
              <a:rPr lang="en-US" sz="1600" dirty="0" err="1">
                <a:solidFill>
                  <a:schemeClr val="bg1"/>
                </a:solidFill>
                <a:latin typeface="+mn-lt"/>
              </a:rPr>
              <a:t>relajada</a:t>
            </a:r>
            <a:endParaRPr lang="en-US" sz="1600" dirty="0">
              <a:solidFill>
                <a:schemeClr val="bg1"/>
              </a:solidFill>
              <a:latin typeface="+mn-lt"/>
            </a:endParaRPr>
          </a:p>
        </p:txBody>
      </p:sp>
      <p:sp>
        <p:nvSpPr>
          <p:cNvPr id="24582" name="Text Box 5"/>
          <p:cNvSpPr txBox="1">
            <a:spLocks noChangeArrowheads="1"/>
          </p:cNvSpPr>
          <p:nvPr/>
        </p:nvSpPr>
        <p:spPr bwMode="auto">
          <a:xfrm>
            <a:off x="6468100" y="4343399"/>
            <a:ext cx="1640755" cy="3274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457" tIns="40229" rIns="80457" bIns="40229">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har char="»"/>
              <a:defRPr sz="2000">
                <a:solidFill>
                  <a:schemeClr val="tx1"/>
                </a:solidFill>
                <a:latin typeface="Times New Roman" charset="0"/>
                <a:ea typeface="ＭＳ Ｐゴシック" charset="0"/>
              </a:defRPr>
            </a:lvl9pPr>
          </a:lstStyle>
          <a:p>
            <a:pPr algn="ctr" eaLnBrk="1" hangingPunct="1">
              <a:defRPr/>
            </a:pPr>
            <a:r>
              <a:rPr lang="en-US" sz="1600">
                <a:solidFill>
                  <a:schemeClr val="bg1"/>
                </a:solidFill>
                <a:latin typeface="+mn-lt"/>
              </a:rPr>
              <a:t>A nivel y relajada</a:t>
            </a:r>
          </a:p>
        </p:txBody>
      </p:sp>
      <p:sp>
        <p:nvSpPr>
          <p:cNvPr id="24583" name="Text Box 6"/>
          <p:cNvSpPr txBox="1">
            <a:spLocks noChangeArrowheads="1"/>
          </p:cNvSpPr>
          <p:nvPr/>
        </p:nvSpPr>
        <p:spPr bwMode="auto">
          <a:xfrm>
            <a:off x="1724654" y="4267202"/>
            <a:ext cx="2583721" cy="5736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457" tIns="40229" rIns="80457" bIns="40229">
            <a:spAutoFit/>
          </a:bodyPr>
          <a:lstStyle>
            <a:defPPr>
              <a:defRPr lang="en-US"/>
            </a:defPPr>
            <a:lvl1pPr algn="ctr">
              <a:defRPr>
                <a:solidFill>
                  <a:schemeClr val="bg1"/>
                </a:solidFill>
                <a:ea typeface="ＭＳ Ｐゴシック" charset="0"/>
              </a:defRPr>
            </a:lvl1pPr>
            <a:lvl2pPr>
              <a:defRPr sz="2800">
                <a:latin typeface="Times New Roman" charset="0"/>
                <a:ea typeface="ＭＳ Ｐゴシック" charset="0"/>
              </a:defRPr>
            </a:lvl2pPr>
            <a:lvl3pPr>
              <a:defRPr sz="2400">
                <a:latin typeface="Times New Roman" charset="0"/>
                <a:ea typeface="ＭＳ Ｐゴシック" charset="0"/>
              </a:defRPr>
            </a:lvl3pPr>
            <a:lvl4pPr>
              <a:defRPr sz="2000">
                <a:latin typeface="Times New Roman" charset="0"/>
                <a:ea typeface="ＭＳ Ｐゴシック" charset="0"/>
              </a:defRPr>
            </a:lvl4pPr>
            <a:lvl5pPr>
              <a:defRPr sz="2000">
                <a:latin typeface="Times New Roman" charset="0"/>
                <a:ea typeface="ＭＳ Ｐゴシック" charset="0"/>
              </a:defRPr>
            </a:lvl5pPr>
            <a:lvl6pPr eaLnBrk="0" fontAlgn="base" hangingPunct="0">
              <a:spcBef>
                <a:spcPct val="20000"/>
              </a:spcBef>
              <a:spcAft>
                <a:spcPct val="0"/>
              </a:spcAft>
              <a:buChar char="»"/>
              <a:defRPr sz="2000">
                <a:latin typeface="Times New Roman" charset="0"/>
                <a:ea typeface="ＭＳ Ｐゴシック" charset="0"/>
              </a:defRPr>
            </a:lvl6pPr>
            <a:lvl7pPr eaLnBrk="0" fontAlgn="base" hangingPunct="0">
              <a:spcBef>
                <a:spcPct val="20000"/>
              </a:spcBef>
              <a:spcAft>
                <a:spcPct val="0"/>
              </a:spcAft>
              <a:buChar char="»"/>
              <a:defRPr sz="2000">
                <a:latin typeface="Times New Roman" charset="0"/>
                <a:ea typeface="ＭＳ Ｐゴシック" charset="0"/>
              </a:defRPr>
            </a:lvl7pPr>
            <a:lvl8pPr eaLnBrk="0" fontAlgn="base" hangingPunct="0">
              <a:spcBef>
                <a:spcPct val="20000"/>
              </a:spcBef>
              <a:spcAft>
                <a:spcPct val="0"/>
              </a:spcAft>
              <a:buChar char="»"/>
              <a:defRPr sz="2000">
                <a:latin typeface="Times New Roman" charset="0"/>
                <a:ea typeface="ＭＳ Ｐゴシック" charset="0"/>
              </a:defRPr>
            </a:lvl8pPr>
            <a:lvl9pPr eaLnBrk="0" fontAlgn="base" hangingPunct="0">
              <a:spcBef>
                <a:spcPct val="20000"/>
              </a:spcBef>
              <a:spcAft>
                <a:spcPct val="0"/>
              </a:spcAft>
              <a:buChar char="»"/>
              <a:defRPr sz="2000">
                <a:latin typeface="Times New Roman" charset="0"/>
                <a:ea typeface="ＭＳ Ｐゴシック" charset="0"/>
              </a:defRPr>
            </a:lvl9pPr>
          </a:lstStyle>
          <a:p>
            <a:r>
              <a:rPr lang="en-US" dirty="0"/>
              <a:t>Baja, </a:t>
            </a:r>
            <a:r>
              <a:rPr lang="en-US" dirty="0" err="1"/>
              <a:t>enroscada</a:t>
            </a:r>
            <a:r>
              <a:rPr lang="en-US" dirty="0"/>
              <a:t> y con</a:t>
            </a:r>
          </a:p>
          <a:p>
            <a:r>
              <a:rPr lang="en-US" dirty="0"/>
              <a:t> </a:t>
            </a:r>
            <a:r>
              <a:rPr lang="en-US" dirty="0" err="1"/>
              <a:t>movimiento</a:t>
            </a:r>
            <a:r>
              <a:rPr lang="en-US" dirty="0"/>
              <a:t> </a:t>
            </a:r>
            <a:r>
              <a:rPr lang="en-US" dirty="0" err="1"/>
              <a:t>tenso</a:t>
            </a:r>
            <a:r>
              <a:rPr lang="en-US" dirty="0"/>
              <a:t> en la </a:t>
            </a:r>
            <a:r>
              <a:rPr lang="en-US" dirty="0" err="1"/>
              <a:t>punta</a:t>
            </a:r>
            <a:endParaRPr lang="en-US" dirty="0"/>
          </a:p>
        </p:txBody>
      </p:sp>
      <p:sp>
        <p:nvSpPr>
          <p:cNvPr id="24584" name="AutoShape 7">
            <a:hlinkClick r:id="" action="ppaction://hlinkshowjump?jump=nextslide" highlightClick="1"/>
          </p:cNvPr>
          <p:cNvSpPr>
            <a:spLocks noChangeArrowheads="1"/>
          </p:cNvSpPr>
          <p:nvPr/>
        </p:nvSpPr>
        <p:spPr bwMode="auto">
          <a:xfrm>
            <a:off x="4457701" y="2895600"/>
            <a:ext cx="1129904" cy="1042988"/>
          </a:xfrm>
          <a:prstGeom prst="actionButtonForwardNext">
            <a:avLst/>
          </a:prstGeom>
          <a:solidFill>
            <a:srgbClr val="C0C0C0">
              <a:alpha val="89803"/>
            </a:srgb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0457" tIns="40229" rIns="80457" bIns="40229" anchor="ctr"/>
          <a:lstStyle/>
          <a:p>
            <a:pPr algn="ctr" eaLnBrk="1" hangingPunct="1">
              <a:defRPr/>
            </a:pPr>
            <a:endParaRPr lang="es-ES">
              <a:cs typeface="+mn-cs"/>
            </a:endParaRPr>
          </a:p>
        </p:txBody>
      </p:sp>
      <p:pic>
        <p:nvPicPr>
          <p:cNvPr id="36872" name="Picture 8" descr="MCj031996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2850" y="5410200"/>
            <a:ext cx="742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1038480" y="585216"/>
            <a:ext cx="7897559" cy="1499616"/>
          </a:xfrm>
        </p:spPr>
        <p:txBody>
          <a:bodyPr/>
          <a:lstStyle/>
          <a:p>
            <a:r>
              <a:rPr lang="es-ES" dirty="0" smtClean="0">
                <a:solidFill>
                  <a:schemeClr val="bg1"/>
                </a:solidFill>
              </a:rPr>
              <a:t>Las colas conversan</a:t>
            </a:r>
            <a:endParaRPr lang="es-ES" dirty="0">
              <a:solidFill>
                <a:schemeClr val="bg1"/>
              </a:solidFill>
            </a:endParaRPr>
          </a:p>
        </p:txBody>
      </p:sp>
    </p:spTree>
    <p:extLst>
      <p:ext uri="{BB962C8B-B14F-4D97-AF65-F5344CB8AC3E}">
        <p14:creationId xmlns:p14="http://schemas.microsoft.com/office/powerpoint/2010/main" val="278758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número de diapositiva 5"/>
          <p:cNvSpPr>
            <a:spLocks noGrp="1"/>
          </p:cNvSpPr>
          <p:nvPr>
            <p:ph type="sldNum" sz="quarter" idx="12"/>
          </p:nvPr>
        </p:nvSpPr>
        <p:spPr>
          <a:noFill/>
        </p:spPr>
        <p:txBody>
          <a:bodyPr/>
          <a:lstStyle>
            <a:lvl1pPr>
              <a:defRPr sz="2100">
                <a:solidFill>
                  <a:schemeClr val="tx1"/>
                </a:solidFill>
                <a:latin typeface="Arial" charset="0"/>
                <a:ea typeface="ＭＳ Ｐゴシック" charset="0"/>
                <a:cs typeface="ＭＳ Ｐゴシック" charset="0"/>
              </a:defRPr>
            </a:lvl1pPr>
            <a:lvl2pPr marL="653713" indent="-251427">
              <a:defRPr sz="2100">
                <a:solidFill>
                  <a:schemeClr val="tx1"/>
                </a:solidFill>
                <a:latin typeface="Arial" charset="0"/>
                <a:ea typeface="ＭＳ Ｐゴシック" charset="0"/>
              </a:defRPr>
            </a:lvl2pPr>
            <a:lvl3pPr marL="1005712" indent="-201142">
              <a:defRPr sz="2100">
                <a:solidFill>
                  <a:schemeClr val="tx1"/>
                </a:solidFill>
                <a:latin typeface="Arial" charset="0"/>
                <a:ea typeface="ＭＳ Ｐゴシック" charset="0"/>
              </a:defRPr>
            </a:lvl3pPr>
            <a:lvl4pPr marL="1407997" indent="-201142">
              <a:defRPr sz="2100">
                <a:solidFill>
                  <a:schemeClr val="tx1"/>
                </a:solidFill>
                <a:latin typeface="Arial" charset="0"/>
                <a:ea typeface="ＭＳ Ｐゴシック" charset="0"/>
              </a:defRPr>
            </a:lvl4pPr>
            <a:lvl5pPr marL="1810281" indent="-201142">
              <a:defRPr sz="2100">
                <a:solidFill>
                  <a:schemeClr val="tx1"/>
                </a:solidFill>
                <a:latin typeface="Arial" charset="0"/>
                <a:ea typeface="ＭＳ Ｐゴシック" charset="0"/>
              </a:defRPr>
            </a:lvl5pPr>
            <a:lvl6pPr marL="2212565" indent="-201142" eaLnBrk="0" fontAlgn="base" hangingPunct="0">
              <a:spcBef>
                <a:spcPct val="0"/>
              </a:spcBef>
              <a:spcAft>
                <a:spcPct val="0"/>
              </a:spcAft>
              <a:defRPr sz="2100">
                <a:solidFill>
                  <a:schemeClr val="tx1"/>
                </a:solidFill>
                <a:latin typeface="Arial" charset="0"/>
                <a:ea typeface="ＭＳ Ｐゴシック" charset="0"/>
              </a:defRPr>
            </a:lvl6pPr>
            <a:lvl7pPr marL="2614850" indent="-201142" eaLnBrk="0" fontAlgn="base" hangingPunct="0">
              <a:spcBef>
                <a:spcPct val="0"/>
              </a:spcBef>
              <a:spcAft>
                <a:spcPct val="0"/>
              </a:spcAft>
              <a:defRPr sz="2100">
                <a:solidFill>
                  <a:schemeClr val="tx1"/>
                </a:solidFill>
                <a:latin typeface="Arial" charset="0"/>
                <a:ea typeface="ＭＳ Ｐゴシック" charset="0"/>
              </a:defRPr>
            </a:lvl7pPr>
            <a:lvl8pPr marL="3017136" indent="-201142" eaLnBrk="0" fontAlgn="base" hangingPunct="0">
              <a:spcBef>
                <a:spcPct val="0"/>
              </a:spcBef>
              <a:spcAft>
                <a:spcPct val="0"/>
              </a:spcAft>
              <a:defRPr sz="2100">
                <a:solidFill>
                  <a:schemeClr val="tx1"/>
                </a:solidFill>
                <a:latin typeface="Arial" charset="0"/>
                <a:ea typeface="ＭＳ Ｐゴシック" charset="0"/>
              </a:defRPr>
            </a:lvl8pPr>
            <a:lvl9pPr marL="3419420" indent="-201142" eaLnBrk="0" fontAlgn="base" hangingPunct="0">
              <a:spcBef>
                <a:spcPct val="0"/>
              </a:spcBef>
              <a:spcAft>
                <a:spcPct val="0"/>
              </a:spcAft>
              <a:defRPr sz="2100">
                <a:solidFill>
                  <a:schemeClr val="tx1"/>
                </a:solidFill>
                <a:latin typeface="Arial" charset="0"/>
                <a:ea typeface="ＭＳ Ｐゴシック" charset="0"/>
              </a:defRPr>
            </a:lvl9pPr>
          </a:lstStyle>
          <a:p>
            <a:fld id="{12D792DC-12B8-424B-83A6-16F872C64182}" type="slidenum">
              <a:rPr lang="en-US" sz="1200">
                <a:latin typeface="Times New Roman" charset="0"/>
              </a:rPr>
              <a:pPr/>
              <a:t>9</a:t>
            </a:fld>
            <a:endParaRPr lang="en-US" sz="1200">
              <a:latin typeface="Times New Roman" charset="0"/>
            </a:endParaRPr>
          </a:p>
        </p:txBody>
      </p:sp>
      <p:pic>
        <p:nvPicPr>
          <p:cNvPr id="36866" name="Picture 2" descr="tai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4533" y="902305"/>
            <a:ext cx="7685750" cy="532765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36872" name="Picture 8" descr="MCj0319966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2850" y="5410200"/>
            <a:ext cx="742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Lgreetingtails.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55488" y="729014"/>
            <a:ext cx="7758546" cy="5408794"/>
          </a:xfrm>
          <a:prstGeom prst="roundRect">
            <a:avLst>
              <a:gd name="adj" fmla="val 5439"/>
            </a:avLst>
          </a:prstGeom>
          <a:ln>
            <a:noFill/>
          </a:ln>
          <a:effectLst>
            <a:innerShdw blurRad="114300" dist="50800">
              <a:srgbClr val="000000">
                <a:alpha val="0"/>
              </a:srgbClr>
            </a:innerShdw>
          </a:effectLst>
        </p:spPr>
      </p:pic>
    </p:spTree>
    <p:extLst>
      <p:ext uri="{BB962C8B-B14F-4D97-AF65-F5344CB8AC3E}">
        <p14:creationId xmlns:p14="http://schemas.microsoft.com/office/powerpoint/2010/main" val="2385142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9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Personalizar 1">
      <a:dk1>
        <a:sysClr val="windowText" lastClr="000000"/>
      </a:dk1>
      <a:lt1>
        <a:sysClr val="window" lastClr="FFFFFF"/>
      </a:lt1>
      <a:dk2>
        <a:srgbClr val="335B74"/>
      </a:dk2>
      <a:lt2>
        <a:srgbClr val="DFE3E5"/>
      </a:lt2>
      <a:accent1>
        <a:srgbClr val="E4C251"/>
      </a:accent1>
      <a:accent2>
        <a:srgbClr val="C62B35"/>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18823</TotalTime>
  <Words>578</Words>
  <Application>Microsoft Macintosh PowerPoint</Application>
  <PresentationFormat>A4 (210x297 mm)</PresentationFormat>
  <Paragraphs>102</Paragraphs>
  <Slides>10</Slides>
  <Notes>10</Notes>
  <HiddenSlides>0</HiddenSlides>
  <MMClips>1</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Integral</vt:lpstr>
      <vt:lpstr>¿Qué dice mi perro?</vt:lpstr>
      <vt:lpstr>Bienvenido a la presentación en power point de “¿qué dice mi perro?”</vt:lpstr>
      <vt:lpstr>“¿qué dice mi perro?”</vt:lpstr>
      <vt:lpstr>¿qué dice mi perro?</vt:lpstr>
      <vt:lpstr>Sabemos que deben estar hablándonos todo el tiempo . </vt:lpstr>
      <vt:lpstr>La cola</vt:lpstr>
      <vt:lpstr>La cola, barómetro de estado anímico</vt:lpstr>
      <vt:lpstr>Las colas conversan</vt:lpstr>
      <vt:lpstr>Presentación de PowerPoint</vt:lpstr>
      <vt:lpstr>Carol A. Byrnes, CPDT Diamonds in the Ruff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Gonzalez</dc:creator>
  <cp:lastModifiedBy>Sobremesa</cp:lastModifiedBy>
  <cp:revision>527</cp:revision>
  <cp:lastPrinted>2015-01-11T15:40:35Z</cp:lastPrinted>
  <dcterms:created xsi:type="dcterms:W3CDTF">2014-09-24T16:11:40Z</dcterms:created>
  <dcterms:modified xsi:type="dcterms:W3CDTF">2015-01-30T20:45:52Z</dcterms:modified>
</cp:coreProperties>
</file>